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7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46C088-5288-42BA-A8B4-60EE41BF7C1A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4491050-81F4-47C3-B230-912997E80AEB}">
      <dgm:prSet/>
      <dgm:spPr/>
      <dgm:t>
        <a:bodyPr/>
        <a:lstStyle/>
        <a:p>
          <a:r>
            <a:rPr lang="hr-HR"/>
            <a:t>Odgovori na pitanja: </a:t>
          </a:r>
          <a:endParaRPr lang="en-US"/>
        </a:p>
      </dgm:t>
    </dgm:pt>
    <dgm:pt modelId="{8E1C8AD5-216F-4AE8-857B-13AB19D41669}" type="parTrans" cxnId="{59BDC38F-F1A8-424A-8032-9AFC69FDC9BE}">
      <dgm:prSet/>
      <dgm:spPr/>
      <dgm:t>
        <a:bodyPr/>
        <a:lstStyle/>
        <a:p>
          <a:endParaRPr lang="en-US"/>
        </a:p>
      </dgm:t>
    </dgm:pt>
    <dgm:pt modelId="{0434A024-D56A-4269-9760-F6CA06B4B6DC}" type="sibTrans" cxnId="{59BDC38F-F1A8-424A-8032-9AFC69FDC9BE}">
      <dgm:prSet/>
      <dgm:spPr/>
      <dgm:t>
        <a:bodyPr/>
        <a:lstStyle/>
        <a:p>
          <a:endParaRPr lang="en-US"/>
        </a:p>
      </dgm:t>
    </dgm:pt>
    <dgm:pt modelId="{C3290057-3620-4598-9C4E-C7ACC9F9C0C3}">
      <dgm:prSet/>
      <dgm:spPr/>
      <dgm:t>
        <a:bodyPr/>
        <a:lstStyle/>
        <a:p>
          <a:r>
            <a:rPr lang="hr-HR" dirty="0"/>
            <a:t>Koje boje u svojim slikama koristi slikar?</a:t>
          </a:r>
          <a:endParaRPr lang="en-US" dirty="0"/>
        </a:p>
      </dgm:t>
    </dgm:pt>
    <dgm:pt modelId="{E3B53D63-04E3-4683-8FAF-9B76A85F1B62}" type="parTrans" cxnId="{A498183B-BCAE-4B81-A894-90E4F8CDE213}">
      <dgm:prSet/>
      <dgm:spPr/>
      <dgm:t>
        <a:bodyPr/>
        <a:lstStyle/>
        <a:p>
          <a:endParaRPr lang="en-US"/>
        </a:p>
      </dgm:t>
    </dgm:pt>
    <dgm:pt modelId="{60EE0A35-3BFE-4A50-896D-A9C6792B9178}" type="sibTrans" cxnId="{A498183B-BCAE-4B81-A894-90E4F8CDE213}">
      <dgm:prSet/>
      <dgm:spPr/>
      <dgm:t>
        <a:bodyPr/>
        <a:lstStyle/>
        <a:p>
          <a:endParaRPr lang="en-US"/>
        </a:p>
      </dgm:t>
    </dgm:pt>
    <dgm:pt modelId="{5287928D-35D3-4DC2-A365-567D15F32F6C}">
      <dgm:prSet/>
      <dgm:spPr/>
      <dgm:t>
        <a:bodyPr/>
        <a:lstStyle/>
        <a:p>
          <a:r>
            <a:rPr lang="hr-HR"/>
            <a:t>Kakve su to boje?</a:t>
          </a:r>
          <a:endParaRPr lang="en-US"/>
        </a:p>
      </dgm:t>
    </dgm:pt>
    <dgm:pt modelId="{784D77AF-E507-43E0-A8EC-FF401F293E57}" type="parTrans" cxnId="{E8D6585F-CD55-480F-9299-1408AF06A3F6}">
      <dgm:prSet/>
      <dgm:spPr/>
      <dgm:t>
        <a:bodyPr/>
        <a:lstStyle/>
        <a:p>
          <a:endParaRPr lang="en-US"/>
        </a:p>
      </dgm:t>
    </dgm:pt>
    <dgm:pt modelId="{63536265-7B90-4683-BA3A-F0B5AD9994D9}" type="sibTrans" cxnId="{E8D6585F-CD55-480F-9299-1408AF06A3F6}">
      <dgm:prSet/>
      <dgm:spPr/>
      <dgm:t>
        <a:bodyPr/>
        <a:lstStyle/>
        <a:p>
          <a:endParaRPr lang="en-US"/>
        </a:p>
      </dgm:t>
    </dgm:pt>
    <dgm:pt modelId="{53C4EC17-8B49-44B5-A2DD-2B181A90BA70}">
      <dgm:prSet/>
      <dgm:spPr/>
      <dgm:t>
        <a:bodyPr/>
        <a:lstStyle/>
        <a:p>
          <a:r>
            <a:rPr lang="hr-HR"/>
            <a:t>Što je naslikano toplim bojama?</a:t>
          </a:r>
          <a:endParaRPr lang="en-US"/>
        </a:p>
      </dgm:t>
    </dgm:pt>
    <dgm:pt modelId="{633AA996-D9C2-40DB-8F0C-F52ED30B75E6}" type="parTrans" cxnId="{0C773FE6-B9D3-4E28-8DC8-9118A240111F}">
      <dgm:prSet/>
      <dgm:spPr/>
      <dgm:t>
        <a:bodyPr/>
        <a:lstStyle/>
        <a:p>
          <a:endParaRPr lang="en-US"/>
        </a:p>
      </dgm:t>
    </dgm:pt>
    <dgm:pt modelId="{8819F0BE-690D-40EF-BFC1-7983C59AFAAD}" type="sibTrans" cxnId="{0C773FE6-B9D3-4E28-8DC8-9118A240111F}">
      <dgm:prSet/>
      <dgm:spPr/>
      <dgm:t>
        <a:bodyPr/>
        <a:lstStyle/>
        <a:p>
          <a:endParaRPr lang="en-US"/>
        </a:p>
      </dgm:t>
    </dgm:pt>
    <dgm:pt modelId="{9C5D26FA-F467-40A5-B31D-8065571B5D1C}">
      <dgm:prSet/>
      <dgm:spPr/>
      <dgm:t>
        <a:bodyPr/>
        <a:lstStyle/>
        <a:p>
          <a:r>
            <a:rPr lang="hr-HR"/>
            <a:t>Što je naslikano hladnim bojama?</a:t>
          </a:r>
          <a:endParaRPr lang="en-US"/>
        </a:p>
      </dgm:t>
    </dgm:pt>
    <dgm:pt modelId="{88AAF922-4F75-4235-AD31-9F8B55A90720}" type="parTrans" cxnId="{B32107DC-0D14-473E-903D-C23720CCD65C}">
      <dgm:prSet/>
      <dgm:spPr/>
      <dgm:t>
        <a:bodyPr/>
        <a:lstStyle/>
        <a:p>
          <a:endParaRPr lang="en-US"/>
        </a:p>
      </dgm:t>
    </dgm:pt>
    <dgm:pt modelId="{17D533CD-E15C-40B6-B335-6E61CD56B867}" type="sibTrans" cxnId="{B32107DC-0D14-473E-903D-C23720CCD65C}">
      <dgm:prSet/>
      <dgm:spPr/>
      <dgm:t>
        <a:bodyPr/>
        <a:lstStyle/>
        <a:p>
          <a:endParaRPr lang="en-US"/>
        </a:p>
      </dgm:t>
    </dgm:pt>
    <dgm:pt modelId="{3E8B6F83-86B1-4FA0-88AD-A252B5F23BFD}">
      <dgm:prSet/>
      <dgm:spPr/>
      <dgm:t>
        <a:bodyPr/>
        <a:lstStyle/>
        <a:p>
          <a:r>
            <a:rPr lang="hr-HR"/>
            <a:t>Što misliš o odabiru boja?</a:t>
          </a:r>
          <a:endParaRPr lang="en-US"/>
        </a:p>
      </dgm:t>
    </dgm:pt>
    <dgm:pt modelId="{05DC0351-1281-415A-90A2-66896A8512DB}" type="parTrans" cxnId="{860D8E24-3633-4F3D-A748-A9A1AE8636E8}">
      <dgm:prSet/>
      <dgm:spPr/>
      <dgm:t>
        <a:bodyPr/>
        <a:lstStyle/>
        <a:p>
          <a:endParaRPr lang="en-US"/>
        </a:p>
      </dgm:t>
    </dgm:pt>
    <dgm:pt modelId="{BFF61456-CDD9-4BEE-A58E-CD544DB8A448}" type="sibTrans" cxnId="{860D8E24-3633-4F3D-A748-A9A1AE8636E8}">
      <dgm:prSet/>
      <dgm:spPr/>
      <dgm:t>
        <a:bodyPr/>
        <a:lstStyle/>
        <a:p>
          <a:endParaRPr lang="en-US"/>
        </a:p>
      </dgm:t>
    </dgm:pt>
    <dgm:pt modelId="{DA1346CF-4279-43B0-9231-3EDBEC0DAFD2}" type="pres">
      <dgm:prSet presAssocID="{1F46C088-5288-42BA-A8B4-60EE41BF7C1A}" presName="Name0" presStyleCnt="0">
        <dgm:presLayoutVars>
          <dgm:dir/>
          <dgm:resizeHandles val="exact"/>
        </dgm:presLayoutVars>
      </dgm:prSet>
      <dgm:spPr/>
    </dgm:pt>
    <dgm:pt modelId="{3BAAD20B-89D0-46BB-BA29-ACF1016A6F81}" type="pres">
      <dgm:prSet presAssocID="{04491050-81F4-47C3-B230-912997E80AEB}" presName="node" presStyleLbl="node1" presStyleIdx="0" presStyleCnt="6">
        <dgm:presLayoutVars>
          <dgm:bulletEnabled val="1"/>
        </dgm:presLayoutVars>
      </dgm:prSet>
      <dgm:spPr/>
    </dgm:pt>
    <dgm:pt modelId="{1AC355F8-07D4-4C37-9731-17ADE03295C7}" type="pres">
      <dgm:prSet presAssocID="{0434A024-D56A-4269-9760-F6CA06B4B6DC}" presName="sibTrans" presStyleLbl="sibTrans1D1" presStyleIdx="0" presStyleCnt="5"/>
      <dgm:spPr/>
    </dgm:pt>
    <dgm:pt modelId="{8C12D415-A869-4E4A-9ACB-5D642C388B9C}" type="pres">
      <dgm:prSet presAssocID="{0434A024-D56A-4269-9760-F6CA06B4B6DC}" presName="connectorText" presStyleLbl="sibTrans1D1" presStyleIdx="0" presStyleCnt="5"/>
      <dgm:spPr/>
    </dgm:pt>
    <dgm:pt modelId="{F57B0970-0DE9-4B4E-9BD0-B2598DCEDF2A}" type="pres">
      <dgm:prSet presAssocID="{C3290057-3620-4598-9C4E-C7ACC9F9C0C3}" presName="node" presStyleLbl="node1" presStyleIdx="1" presStyleCnt="6">
        <dgm:presLayoutVars>
          <dgm:bulletEnabled val="1"/>
        </dgm:presLayoutVars>
      </dgm:prSet>
      <dgm:spPr/>
    </dgm:pt>
    <dgm:pt modelId="{0F146C8E-B66C-43C2-B7CE-07C297962A1B}" type="pres">
      <dgm:prSet presAssocID="{60EE0A35-3BFE-4A50-896D-A9C6792B9178}" presName="sibTrans" presStyleLbl="sibTrans1D1" presStyleIdx="1" presStyleCnt="5"/>
      <dgm:spPr/>
    </dgm:pt>
    <dgm:pt modelId="{FE621325-4D34-4748-B523-9F9255A806ED}" type="pres">
      <dgm:prSet presAssocID="{60EE0A35-3BFE-4A50-896D-A9C6792B9178}" presName="connectorText" presStyleLbl="sibTrans1D1" presStyleIdx="1" presStyleCnt="5"/>
      <dgm:spPr/>
    </dgm:pt>
    <dgm:pt modelId="{CE2CE4F9-7E46-4D10-9CE9-3269EA0ABD13}" type="pres">
      <dgm:prSet presAssocID="{5287928D-35D3-4DC2-A365-567D15F32F6C}" presName="node" presStyleLbl="node1" presStyleIdx="2" presStyleCnt="6">
        <dgm:presLayoutVars>
          <dgm:bulletEnabled val="1"/>
        </dgm:presLayoutVars>
      </dgm:prSet>
      <dgm:spPr/>
    </dgm:pt>
    <dgm:pt modelId="{7DD55DF3-9D27-44C5-90AF-6DB9997B4901}" type="pres">
      <dgm:prSet presAssocID="{63536265-7B90-4683-BA3A-F0B5AD9994D9}" presName="sibTrans" presStyleLbl="sibTrans1D1" presStyleIdx="2" presStyleCnt="5"/>
      <dgm:spPr/>
    </dgm:pt>
    <dgm:pt modelId="{7052AC00-184D-4032-A6A1-7F545766C264}" type="pres">
      <dgm:prSet presAssocID="{63536265-7B90-4683-BA3A-F0B5AD9994D9}" presName="connectorText" presStyleLbl="sibTrans1D1" presStyleIdx="2" presStyleCnt="5"/>
      <dgm:spPr/>
    </dgm:pt>
    <dgm:pt modelId="{5FD1F78A-AA4A-4CCF-9F1E-68678F3A968F}" type="pres">
      <dgm:prSet presAssocID="{53C4EC17-8B49-44B5-A2DD-2B181A90BA70}" presName="node" presStyleLbl="node1" presStyleIdx="3" presStyleCnt="6">
        <dgm:presLayoutVars>
          <dgm:bulletEnabled val="1"/>
        </dgm:presLayoutVars>
      </dgm:prSet>
      <dgm:spPr/>
    </dgm:pt>
    <dgm:pt modelId="{58594EDD-AC69-4D45-8669-528A42090475}" type="pres">
      <dgm:prSet presAssocID="{8819F0BE-690D-40EF-BFC1-7983C59AFAAD}" presName="sibTrans" presStyleLbl="sibTrans1D1" presStyleIdx="3" presStyleCnt="5"/>
      <dgm:spPr/>
    </dgm:pt>
    <dgm:pt modelId="{3C93C465-F0D3-4363-8D4F-8BC611B281CC}" type="pres">
      <dgm:prSet presAssocID="{8819F0BE-690D-40EF-BFC1-7983C59AFAAD}" presName="connectorText" presStyleLbl="sibTrans1D1" presStyleIdx="3" presStyleCnt="5"/>
      <dgm:spPr/>
    </dgm:pt>
    <dgm:pt modelId="{EF9ABA25-5877-48B8-BFC8-C1094DD0B62D}" type="pres">
      <dgm:prSet presAssocID="{9C5D26FA-F467-40A5-B31D-8065571B5D1C}" presName="node" presStyleLbl="node1" presStyleIdx="4" presStyleCnt="6">
        <dgm:presLayoutVars>
          <dgm:bulletEnabled val="1"/>
        </dgm:presLayoutVars>
      </dgm:prSet>
      <dgm:spPr/>
    </dgm:pt>
    <dgm:pt modelId="{131294C3-3242-42FE-9748-07A9A837D145}" type="pres">
      <dgm:prSet presAssocID="{17D533CD-E15C-40B6-B335-6E61CD56B867}" presName="sibTrans" presStyleLbl="sibTrans1D1" presStyleIdx="4" presStyleCnt="5"/>
      <dgm:spPr/>
    </dgm:pt>
    <dgm:pt modelId="{A85C840C-C809-41C5-B4EF-FA5A6A436299}" type="pres">
      <dgm:prSet presAssocID="{17D533CD-E15C-40B6-B335-6E61CD56B867}" presName="connectorText" presStyleLbl="sibTrans1D1" presStyleIdx="4" presStyleCnt="5"/>
      <dgm:spPr/>
    </dgm:pt>
    <dgm:pt modelId="{0E400D15-B5B5-4AF9-919F-243668347094}" type="pres">
      <dgm:prSet presAssocID="{3E8B6F83-86B1-4FA0-88AD-A252B5F23BFD}" presName="node" presStyleLbl="node1" presStyleIdx="5" presStyleCnt="6">
        <dgm:presLayoutVars>
          <dgm:bulletEnabled val="1"/>
        </dgm:presLayoutVars>
      </dgm:prSet>
      <dgm:spPr/>
    </dgm:pt>
  </dgm:ptLst>
  <dgm:cxnLst>
    <dgm:cxn modelId="{860D8E24-3633-4F3D-A748-A9A1AE8636E8}" srcId="{1F46C088-5288-42BA-A8B4-60EE41BF7C1A}" destId="{3E8B6F83-86B1-4FA0-88AD-A252B5F23BFD}" srcOrd="5" destOrd="0" parTransId="{05DC0351-1281-415A-90A2-66896A8512DB}" sibTransId="{BFF61456-CDD9-4BEE-A58E-CD544DB8A448}"/>
    <dgm:cxn modelId="{E87D5027-CF5C-4CE4-8130-5A5AB14E45E4}" type="presOf" srcId="{60EE0A35-3BFE-4A50-896D-A9C6792B9178}" destId="{0F146C8E-B66C-43C2-B7CE-07C297962A1B}" srcOrd="0" destOrd="0" presId="urn:microsoft.com/office/officeart/2016/7/layout/RepeatingBendingProcessNew"/>
    <dgm:cxn modelId="{85566E32-C0B9-4D5E-879D-4298F892DAC0}" type="presOf" srcId="{1F46C088-5288-42BA-A8B4-60EE41BF7C1A}" destId="{DA1346CF-4279-43B0-9231-3EDBEC0DAFD2}" srcOrd="0" destOrd="0" presId="urn:microsoft.com/office/officeart/2016/7/layout/RepeatingBendingProcessNew"/>
    <dgm:cxn modelId="{A498183B-BCAE-4B81-A894-90E4F8CDE213}" srcId="{1F46C088-5288-42BA-A8B4-60EE41BF7C1A}" destId="{C3290057-3620-4598-9C4E-C7ACC9F9C0C3}" srcOrd="1" destOrd="0" parTransId="{E3B53D63-04E3-4683-8FAF-9B76A85F1B62}" sibTransId="{60EE0A35-3BFE-4A50-896D-A9C6792B9178}"/>
    <dgm:cxn modelId="{3F703D40-DE9D-4CEB-8225-69873C109367}" type="presOf" srcId="{63536265-7B90-4683-BA3A-F0B5AD9994D9}" destId="{7052AC00-184D-4032-A6A1-7F545766C264}" srcOrd="1" destOrd="0" presId="urn:microsoft.com/office/officeart/2016/7/layout/RepeatingBendingProcessNew"/>
    <dgm:cxn modelId="{E8D6585F-CD55-480F-9299-1408AF06A3F6}" srcId="{1F46C088-5288-42BA-A8B4-60EE41BF7C1A}" destId="{5287928D-35D3-4DC2-A365-567D15F32F6C}" srcOrd="2" destOrd="0" parTransId="{784D77AF-E507-43E0-A8EC-FF401F293E57}" sibTransId="{63536265-7B90-4683-BA3A-F0B5AD9994D9}"/>
    <dgm:cxn modelId="{A810A566-D464-4925-A809-F1709DB58D17}" type="presOf" srcId="{04491050-81F4-47C3-B230-912997E80AEB}" destId="{3BAAD20B-89D0-46BB-BA29-ACF1016A6F81}" srcOrd="0" destOrd="0" presId="urn:microsoft.com/office/officeart/2016/7/layout/RepeatingBendingProcessNew"/>
    <dgm:cxn modelId="{383B656A-2654-4EF2-8B72-4E4D5870D256}" type="presOf" srcId="{9C5D26FA-F467-40A5-B31D-8065571B5D1C}" destId="{EF9ABA25-5877-48B8-BFC8-C1094DD0B62D}" srcOrd="0" destOrd="0" presId="urn:microsoft.com/office/officeart/2016/7/layout/RepeatingBendingProcessNew"/>
    <dgm:cxn modelId="{92FF0C4B-75D4-4068-BE9E-24DAFBFA4A21}" type="presOf" srcId="{8819F0BE-690D-40EF-BFC1-7983C59AFAAD}" destId="{58594EDD-AC69-4D45-8669-528A42090475}" srcOrd="0" destOrd="0" presId="urn:microsoft.com/office/officeart/2016/7/layout/RepeatingBendingProcessNew"/>
    <dgm:cxn modelId="{5173374B-7AF1-4134-9B19-9F9FFCA564A6}" type="presOf" srcId="{53C4EC17-8B49-44B5-A2DD-2B181A90BA70}" destId="{5FD1F78A-AA4A-4CCF-9F1E-68678F3A968F}" srcOrd="0" destOrd="0" presId="urn:microsoft.com/office/officeart/2016/7/layout/RepeatingBendingProcessNew"/>
    <dgm:cxn modelId="{EB564C6F-5E57-4A70-9B9B-30DE1CDB057A}" type="presOf" srcId="{17D533CD-E15C-40B6-B335-6E61CD56B867}" destId="{131294C3-3242-42FE-9748-07A9A837D145}" srcOrd="0" destOrd="0" presId="urn:microsoft.com/office/officeart/2016/7/layout/RepeatingBendingProcessNew"/>
    <dgm:cxn modelId="{9C19D758-C902-4EEA-A886-793C98192C05}" type="presOf" srcId="{0434A024-D56A-4269-9760-F6CA06B4B6DC}" destId="{8C12D415-A869-4E4A-9ACB-5D642C388B9C}" srcOrd="1" destOrd="0" presId="urn:microsoft.com/office/officeart/2016/7/layout/RepeatingBendingProcessNew"/>
    <dgm:cxn modelId="{1F251885-98D3-4709-9AF7-E3EA011E7FBA}" type="presOf" srcId="{5287928D-35D3-4DC2-A365-567D15F32F6C}" destId="{CE2CE4F9-7E46-4D10-9CE9-3269EA0ABD13}" srcOrd="0" destOrd="0" presId="urn:microsoft.com/office/officeart/2016/7/layout/RepeatingBendingProcessNew"/>
    <dgm:cxn modelId="{59BDC38F-F1A8-424A-8032-9AFC69FDC9BE}" srcId="{1F46C088-5288-42BA-A8B4-60EE41BF7C1A}" destId="{04491050-81F4-47C3-B230-912997E80AEB}" srcOrd="0" destOrd="0" parTransId="{8E1C8AD5-216F-4AE8-857B-13AB19D41669}" sibTransId="{0434A024-D56A-4269-9760-F6CA06B4B6DC}"/>
    <dgm:cxn modelId="{80B28891-6A89-43CB-8D58-554A44E603AF}" type="presOf" srcId="{8819F0BE-690D-40EF-BFC1-7983C59AFAAD}" destId="{3C93C465-F0D3-4363-8D4F-8BC611B281CC}" srcOrd="1" destOrd="0" presId="urn:microsoft.com/office/officeart/2016/7/layout/RepeatingBendingProcessNew"/>
    <dgm:cxn modelId="{E28B0392-A9B7-4EA0-A6E7-7E8E3839A974}" type="presOf" srcId="{0434A024-D56A-4269-9760-F6CA06B4B6DC}" destId="{1AC355F8-07D4-4C37-9731-17ADE03295C7}" srcOrd="0" destOrd="0" presId="urn:microsoft.com/office/officeart/2016/7/layout/RepeatingBendingProcessNew"/>
    <dgm:cxn modelId="{D9159FBD-BD9A-4A08-B7F8-5ACB85EFE23D}" type="presOf" srcId="{C3290057-3620-4598-9C4E-C7ACC9F9C0C3}" destId="{F57B0970-0DE9-4B4E-9BD0-B2598DCEDF2A}" srcOrd="0" destOrd="0" presId="urn:microsoft.com/office/officeart/2016/7/layout/RepeatingBendingProcessNew"/>
    <dgm:cxn modelId="{2D8B62CD-4337-444C-B23D-3134AFCB39B3}" type="presOf" srcId="{3E8B6F83-86B1-4FA0-88AD-A252B5F23BFD}" destId="{0E400D15-B5B5-4AF9-919F-243668347094}" srcOrd="0" destOrd="0" presId="urn:microsoft.com/office/officeart/2016/7/layout/RepeatingBendingProcessNew"/>
    <dgm:cxn modelId="{B32107DC-0D14-473E-903D-C23720CCD65C}" srcId="{1F46C088-5288-42BA-A8B4-60EE41BF7C1A}" destId="{9C5D26FA-F467-40A5-B31D-8065571B5D1C}" srcOrd="4" destOrd="0" parTransId="{88AAF922-4F75-4235-AD31-9F8B55A90720}" sibTransId="{17D533CD-E15C-40B6-B335-6E61CD56B867}"/>
    <dgm:cxn modelId="{5696DDE3-74B8-44DE-8769-F0F0C64D6EA2}" type="presOf" srcId="{60EE0A35-3BFE-4A50-896D-A9C6792B9178}" destId="{FE621325-4D34-4748-B523-9F9255A806ED}" srcOrd="1" destOrd="0" presId="urn:microsoft.com/office/officeart/2016/7/layout/RepeatingBendingProcessNew"/>
    <dgm:cxn modelId="{36510CE6-DA22-4005-B2B8-541357D1E783}" type="presOf" srcId="{17D533CD-E15C-40B6-B335-6E61CD56B867}" destId="{A85C840C-C809-41C5-B4EF-FA5A6A436299}" srcOrd="1" destOrd="0" presId="urn:microsoft.com/office/officeart/2016/7/layout/RepeatingBendingProcessNew"/>
    <dgm:cxn modelId="{0C773FE6-B9D3-4E28-8DC8-9118A240111F}" srcId="{1F46C088-5288-42BA-A8B4-60EE41BF7C1A}" destId="{53C4EC17-8B49-44B5-A2DD-2B181A90BA70}" srcOrd="3" destOrd="0" parTransId="{633AA996-D9C2-40DB-8F0C-F52ED30B75E6}" sibTransId="{8819F0BE-690D-40EF-BFC1-7983C59AFAAD}"/>
    <dgm:cxn modelId="{9FED88E9-E83A-432B-AA57-D01988B1B79C}" type="presOf" srcId="{63536265-7B90-4683-BA3A-F0B5AD9994D9}" destId="{7DD55DF3-9D27-44C5-90AF-6DB9997B4901}" srcOrd="0" destOrd="0" presId="urn:microsoft.com/office/officeart/2016/7/layout/RepeatingBendingProcessNew"/>
    <dgm:cxn modelId="{85195D0C-A3D1-4A79-800B-CFAFFB0446DA}" type="presParOf" srcId="{DA1346CF-4279-43B0-9231-3EDBEC0DAFD2}" destId="{3BAAD20B-89D0-46BB-BA29-ACF1016A6F81}" srcOrd="0" destOrd="0" presId="urn:microsoft.com/office/officeart/2016/7/layout/RepeatingBendingProcessNew"/>
    <dgm:cxn modelId="{70E81D41-DCC8-4B8A-8EF7-4B77BF5F7CAA}" type="presParOf" srcId="{DA1346CF-4279-43B0-9231-3EDBEC0DAFD2}" destId="{1AC355F8-07D4-4C37-9731-17ADE03295C7}" srcOrd="1" destOrd="0" presId="urn:microsoft.com/office/officeart/2016/7/layout/RepeatingBendingProcessNew"/>
    <dgm:cxn modelId="{6B0582D7-0554-4384-B428-14B034D7ABEB}" type="presParOf" srcId="{1AC355F8-07D4-4C37-9731-17ADE03295C7}" destId="{8C12D415-A869-4E4A-9ACB-5D642C388B9C}" srcOrd="0" destOrd="0" presId="urn:microsoft.com/office/officeart/2016/7/layout/RepeatingBendingProcessNew"/>
    <dgm:cxn modelId="{A75AFCAF-8EE1-497A-8885-3E760D7DCA71}" type="presParOf" srcId="{DA1346CF-4279-43B0-9231-3EDBEC0DAFD2}" destId="{F57B0970-0DE9-4B4E-9BD0-B2598DCEDF2A}" srcOrd="2" destOrd="0" presId="urn:microsoft.com/office/officeart/2016/7/layout/RepeatingBendingProcessNew"/>
    <dgm:cxn modelId="{85DEF461-CA87-4386-9087-B8CE34BEBB55}" type="presParOf" srcId="{DA1346CF-4279-43B0-9231-3EDBEC0DAFD2}" destId="{0F146C8E-B66C-43C2-B7CE-07C297962A1B}" srcOrd="3" destOrd="0" presId="urn:microsoft.com/office/officeart/2016/7/layout/RepeatingBendingProcessNew"/>
    <dgm:cxn modelId="{02BAA0FF-B3B7-44D4-BBDB-0461F3DC09B2}" type="presParOf" srcId="{0F146C8E-B66C-43C2-B7CE-07C297962A1B}" destId="{FE621325-4D34-4748-B523-9F9255A806ED}" srcOrd="0" destOrd="0" presId="urn:microsoft.com/office/officeart/2016/7/layout/RepeatingBendingProcessNew"/>
    <dgm:cxn modelId="{44DD3734-2DB1-41C6-9E8E-F1FEDB478827}" type="presParOf" srcId="{DA1346CF-4279-43B0-9231-3EDBEC0DAFD2}" destId="{CE2CE4F9-7E46-4D10-9CE9-3269EA0ABD13}" srcOrd="4" destOrd="0" presId="urn:microsoft.com/office/officeart/2016/7/layout/RepeatingBendingProcessNew"/>
    <dgm:cxn modelId="{35E0D889-3E2C-486A-AED0-0131BC4CFBAF}" type="presParOf" srcId="{DA1346CF-4279-43B0-9231-3EDBEC0DAFD2}" destId="{7DD55DF3-9D27-44C5-90AF-6DB9997B4901}" srcOrd="5" destOrd="0" presId="urn:microsoft.com/office/officeart/2016/7/layout/RepeatingBendingProcessNew"/>
    <dgm:cxn modelId="{5CDF326C-D1A3-4615-A635-C4582012AC16}" type="presParOf" srcId="{7DD55DF3-9D27-44C5-90AF-6DB9997B4901}" destId="{7052AC00-184D-4032-A6A1-7F545766C264}" srcOrd="0" destOrd="0" presId="urn:microsoft.com/office/officeart/2016/7/layout/RepeatingBendingProcessNew"/>
    <dgm:cxn modelId="{6A255DD5-845A-466A-A1E1-79458FBEA8D1}" type="presParOf" srcId="{DA1346CF-4279-43B0-9231-3EDBEC0DAFD2}" destId="{5FD1F78A-AA4A-4CCF-9F1E-68678F3A968F}" srcOrd="6" destOrd="0" presId="urn:microsoft.com/office/officeart/2016/7/layout/RepeatingBendingProcessNew"/>
    <dgm:cxn modelId="{5A6FF35F-9EAA-4454-80C8-6269DF2078EB}" type="presParOf" srcId="{DA1346CF-4279-43B0-9231-3EDBEC0DAFD2}" destId="{58594EDD-AC69-4D45-8669-528A42090475}" srcOrd="7" destOrd="0" presId="urn:microsoft.com/office/officeart/2016/7/layout/RepeatingBendingProcessNew"/>
    <dgm:cxn modelId="{ADAC6D0E-57E9-4EED-899D-B2B4EB6EB54A}" type="presParOf" srcId="{58594EDD-AC69-4D45-8669-528A42090475}" destId="{3C93C465-F0D3-4363-8D4F-8BC611B281CC}" srcOrd="0" destOrd="0" presId="urn:microsoft.com/office/officeart/2016/7/layout/RepeatingBendingProcessNew"/>
    <dgm:cxn modelId="{6F37763E-AF55-4D9D-92FB-12DB618380A1}" type="presParOf" srcId="{DA1346CF-4279-43B0-9231-3EDBEC0DAFD2}" destId="{EF9ABA25-5877-48B8-BFC8-C1094DD0B62D}" srcOrd="8" destOrd="0" presId="urn:microsoft.com/office/officeart/2016/7/layout/RepeatingBendingProcessNew"/>
    <dgm:cxn modelId="{0D9F1CFB-385A-46E1-A146-541FD9B83567}" type="presParOf" srcId="{DA1346CF-4279-43B0-9231-3EDBEC0DAFD2}" destId="{131294C3-3242-42FE-9748-07A9A837D145}" srcOrd="9" destOrd="0" presId="urn:microsoft.com/office/officeart/2016/7/layout/RepeatingBendingProcessNew"/>
    <dgm:cxn modelId="{E2300CE9-939C-48AC-872E-3C561E5F3059}" type="presParOf" srcId="{131294C3-3242-42FE-9748-07A9A837D145}" destId="{A85C840C-C809-41C5-B4EF-FA5A6A436299}" srcOrd="0" destOrd="0" presId="urn:microsoft.com/office/officeart/2016/7/layout/RepeatingBendingProcessNew"/>
    <dgm:cxn modelId="{085B27F5-77F5-4854-9614-E0E7FD335AFE}" type="presParOf" srcId="{DA1346CF-4279-43B0-9231-3EDBEC0DAFD2}" destId="{0E400D15-B5B5-4AF9-919F-243668347094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355F8-07D4-4C37-9731-17ADE03295C7}">
      <dsp:nvSpPr>
        <dsp:cNvPr id="0" name=""/>
        <dsp:cNvSpPr/>
      </dsp:nvSpPr>
      <dsp:spPr>
        <a:xfrm>
          <a:off x="2614981" y="70912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751961"/>
        <a:ext cx="28878" cy="5775"/>
      </dsp:txXfrm>
    </dsp:sp>
    <dsp:sp modelId="{3BAAD20B-89D0-46BB-BA29-ACF1016A6F81}">
      <dsp:nvSpPr>
        <dsp:cNvPr id="0" name=""/>
        <dsp:cNvSpPr/>
      </dsp:nvSpPr>
      <dsp:spPr>
        <a:xfrm>
          <a:off x="105624" y="1502"/>
          <a:ext cx="2511156" cy="1506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Odgovori na pitanja: </a:t>
          </a:r>
          <a:endParaRPr lang="en-US" sz="2800" kern="1200"/>
        </a:p>
      </dsp:txBody>
      <dsp:txXfrm>
        <a:off x="105624" y="1502"/>
        <a:ext cx="2511156" cy="1506693"/>
      </dsp:txXfrm>
    </dsp:sp>
    <dsp:sp modelId="{0F146C8E-B66C-43C2-B7CE-07C297962A1B}">
      <dsp:nvSpPr>
        <dsp:cNvPr id="0" name=""/>
        <dsp:cNvSpPr/>
      </dsp:nvSpPr>
      <dsp:spPr>
        <a:xfrm>
          <a:off x="1361202" y="1506396"/>
          <a:ext cx="3088722" cy="546965"/>
        </a:xfrm>
        <a:custGeom>
          <a:avLst/>
          <a:gdLst/>
          <a:ahLst/>
          <a:cxnLst/>
          <a:rect l="0" t="0" r="0" b="0"/>
          <a:pathLst>
            <a:path>
              <a:moveTo>
                <a:pt x="3088722" y="0"/>
              </a:moveTo>
              <a:lnTo>
                <a:pt x="3088722" y="290582"/>
              </a:lnTo>
              <a:lnTo>
                <a:pt x="0" y="290582"/>
              </a:lnTo>
              <a:lnTo>
                <a:pt x="0" y="54696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7007" y="1776991"/>
        <a:ext cx="157112" cy="5775"/>
      </dsp:txXfrm>
    </dsp:sp>
    <dsp:sp modelId="{F57B0970-0DE9-4B4E-9BD0-B2598DCEDF2A}">
      <dsp:nvSpPr>
        <dsp:cNvPr id="0" name=""/>
        <dsp:cNvSpPr/>
      </dsp:nvSpPr>
      <dsp:spPr>
        <a:xfrm>
          <a:off x="3194346" y="1502"/>
          <a:ext cx="2511156" cy="150669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 dirty="0"/>
            <a:t>Koje boje u svojim slikama koristi slikar?</a:t>
          </a:r>
          <a:endParaRPr lang="en-US" sz="2800" kern="1200" dirty="0"/>
        </a:p>
      </dsp:txBody>
      <dsp:txXfrm>
        <a:off x="3194346" y="1502"/>
        <a:ext cx="2511156" cy="1506693"/>
      </dsp:txXfrm>
    </dsp:sp>
    <dsp:sp modelId="{7DD55DF3-9D27-44C5-90AF-6DB9997B4901}">
      <dsp:nvSpPr>
        <dsp:cNvPr id="0" name=""/>
        <dsp:cNvSpPr/>
      </dsp:nvSpPr>
      <dsp:spPr>
        <a:xfrm>
          <a:off x="2614981" y="279338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2836221"/>
        <a:ext cx="28878" cy="5775"/>
      </dsp:txXfrm>
    </dsp:sp>
    <dsp:sp modelId="{CE2CE4F9-7E46-4D10-9CE9-3269EA0ABD13}">
      <dsp:nvSpPr>
        <dsp:cNvPr id="0" name=""/>
        <dsp:cNvSpPr/>
      </dsp:nvSpPr>
      <dsp:spPr>
        <a:xfrm>
          <a:off x="105624" y="2085762"/>
          <a:ext cx="2511156" cy="15066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Kakve su to boje?</a:t>
          </a:r>
          <a:endParaRPr lang="en-US" sz="2800" kern="1200"/>
        </a:p>
      </dsp:txBody>
      <dsp:txXfrm>
        <a:off x="105624" y="2085762"/>
        <a:ext cx="2511156" cy="1506693"/>
      </dsp:txXfrm>
    </dsp:sp>
    <dsp:sp modelId="{58594EDD-AC69-4D45-8669-528A42090475}">
      <dsp:nvSpPr>
        <dsp:cNvPr id="0" name=""/>
        <dsp:cNvSpPr/>
      </dsp:nvSpPr>
      <dsp:spPr>
        <a:xfrm>
          <a:off x="1361202" y="3590656"/>
          <a:ext cx="3088722" cy="546965"/>
        </a:xfrm>
        <a:custGeom>
          <a:avLst/>
          <a:gdLst/>
          <a:ahLst/>
          <a:cxnLst/>
          <a:rect l="0" t="0" r="0" b="0"/>
          <a:pathLst>
            <a:path>
              <a:moveTo>
                <a:pt x="3088722" y="0"/>
              </a:moveTo>
              <a:lnTo>
                <a:pt x="3088722" y="290582"/>
              </a:lnTo>
              <a:lnTo>
                <a:pt x="0" y="290582"/>
              </a:lnTo>
              <a:lnTo>
                <a:pt x="0" y="546965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27007" y="3861251"/>
        <a:ext cx="157112" cy="5775"/>
      </dsp:txXfrm>
    </dsp:sp>
    <dsp:sp modelId="{5FD1F78A-AA4A-4CCF-9F1E-68678F3A968F}">
      <dsp:nvSpPr>
        <dsp:cNvPr id="0" name=""/>
        <dsp:cNvSpPr/>
      </dsp:nvSpPr>
      <dsp:spPr>
        <a:xfrm>
          <a:off x="3194346" y="2085762"/>
          <a:ext cx="2511156" cy="15066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Što je naslikano toplim bojama?</a:t>
          </a:r>
          <a:endParaRPr lang="en-US" sz="2800" kern="1200"/>
        </a:p>
      </dsp:txBody>
      <dsp:txXfrm>
        <a:off x="3194346" y="2085762"/>
        <a:ext cx="2511156" cy="1506693"/>
      </dsp:txXfrm>
    </dsp:sp>
    <dsp:sp modelId="{131294C3-3242-42FE-9748-07A9A837D145}">
      <dsp:nvSpPr>
        <dsp:cNvPr id="0" name=""/>
        <dsp:cNvSpPr/>
      </dsp:nvSpPr>
      <dsp:spPr>
        <a:xfrm>
          <a:off x="2614981" y="4877649"/>
          <a:ext cx="54696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6965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874024" y="4920481"/>
        <a:ext cx="28878" cy="5775"/>
      </dsp:txXfrm>
    </dsp:sp>
    <dsp:sp modelId="{EF9ABA25-5877-48B8-BFC8-C1094DD0B62D}">
      <dsp:nvSpPr>
        <dsp:cNvPr id="0" name=""/>
        <dsp:cNvSpPr/>
      </dsp:nvSpPr>
      <dsp:spPr>
        <a:xfrm>
          <a:off x="105624" y="4170022"/>
          <a:ext cx="2511156" cy="150669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Što je naslikano hladnim bojama?</a:t>
          </a:r>
          <a:endParaRPr lang="en-US" sz="2800" kern="1200"/>
        </a:p>
      </dsp:txBody>
      <dsp:txXfrm>
        <a:off x="105624" y="4170022"/>
        <a:ext cx="2511156" cy="1506693"/>
      </dsp:txXfrm>
    </dsp:sp>
    <dsp:sp modelId="{0E400D15-B5B5-4AF9-919F-243668347094}">
      <dsp:nvSpPr>
        <dsp:cNvPr id="0" name=""/>
        <dsp:cNvSpPr/>
      </dsp:nvSpPr>
      <dsp:spPr>
        <a:xfrm>
          <a:off x="3194346" y="4170022"/>
          <a:ext cx="2511156" cy="1506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049" tIns="129161" rIns="123049" bIns="129161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Što misliš o odabiru boja?</a:t>
          </a:r>
          <a:endParaRPr lang="en-US" sz="2800" kern="1200"/>
        </a:p>
      </dsp:txBody>
      <dsp:txXfrm>
        <a:off x="3194346" y="4170022"/>
        <a:ext cx="2511156" cy="1506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51765A5-9AB7-4AED-8E6F-D8E143110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5C9192C-25DB-47E1-B5DE-23F4ACF86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B613811-3CE1-4048-BE87-21DA7332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C932C43-ED98-4BC0-B2DD-5C72646F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E48A432-EA1F-4C72-85E0-3BA790CA3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115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6ADB8C-E5D5-445B-943D-648864A65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70B4647-B409-4D70-88F3-E4F913C09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441E0EE-4FD2-4650-BE73-7F532C53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FF7846-A082-417E-8CB0-2E3C587C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F3BAFD-517D-4504-B808-5A4E134D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06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780FDF3-798C-4425-8A82-EF11A046B8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5743003-22D8-408B-8E9F-30C96BD49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B1BBA62-2091-42FD-8BF0-70A44E2FC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EC6BDA-5448-4893-B8A3-A4E5FFA7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0CE7DA-6DA5-49D9-91CF-12AD5DF6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503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C89D68-3136-4792-96B7-22A43EC2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CC01EAA-8956-47D3-9174-587F7CB5B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A22454-FC21-4F9D-89DC-D3AC9D47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E134F48-7F27-4672-87E8-20955697E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FBE78E-FBAE-4977-B094-4695FDA5A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149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546387-33A6-4ECE-8E62-517C59CD6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C768EED-C10C-4447-83E7-643105CB2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8E26D21-3968-4029-BBE9-615494CD7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6A19D4-ACED-4032-8639-745E31EC9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1BC21FC-05C5-4843-B9F6-44EB46B6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31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D7CCB2-3EB2-4AEE-8FDF-AE444C12C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FEF62F-0431-4D0A-BA99-7808D56427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DEEA5BD-73D5-4D8C-AE04-F3CF225375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8EC9536-6B4F-4010-9478-31FF1B9D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1180EB8-61C5-45D8-8867-E9CF4C4F2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A07E43-BCFC-4BF0-A84D-97585DCF7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20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9EE640-179B-46F5-8BAA-696C5471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6BC43D9-6288-4470-955F-C53CD8B5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4FE18EE-10DD-4CA7-B152-8A2C5242E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D8EFB33-1751-423A-A9A7-28227FF4B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F08F7C6B-8E9E-411A-BCBA-B268E5EB7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AE47896-B903-461D-AA5C-601783B2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41CEA95-FC3D-4064-A288-440852EB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4B8D85C-B0F4-4501-90CA-CCB1AA7B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69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5D0DE3-E16B-41F0-A41A-8E7EE45D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82070DC-CD53-4B54-B442-0C95FA42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E729CAC-515B-434B-BB0E-5E5A45D2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DC349AFD-E7DA-4D2C-A09D-64D7CB43B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55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609FF7B-110B-4827-80F4-4B6B1AF77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2D69983-5483-41A9-B044-211FC43CE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1E388534-EC71-49FF-BDF8-40FD3C21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494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6BA099-13F1-420A-913C-D2C9E340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834BEC-FE8C-4243-BC5F-F958DD5A3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ACE3E3B-6139-44EE-92DE-17C9AEDCEB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2869618-3406-4D66-9012-67137FCA3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5139933-1C83-4D17-9492-81FDE9BA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C0B423B-1631-4892-A8FC-D1EA0385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02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6038F3-2635-476D-BF6D-A75362467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FCF03F8-0B3B-4192-9B97-6014FF49ED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E33874B-2676-4088-9DA1-C3C9C8671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0DA87E4-5107-4EE9-A351-278127C4C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93888E-8F56-4132-B79C-B3130572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9A7C3AE-1816-44B1-BB16-6972B1E6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42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3E3FB0E-FEB8-4D5C-8A93-0AB8D438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478B1B2-CD15-4962-A415-59BF8E001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774BFA3-4868-4EC1-A282-05D7506E58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E4B28-B1A7-4A51-82F4-615F9ADCD1CB}" type="datetimeFigureOut">
              <a:rPr lang="hr-HR" smtClean="0"/>
              <a:t>13.12.2021.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BDE4E56-11A1-4EB3-9A84-81F2F9F6A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A77827-6EEC-4860-BA68-16767BB8A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B8B50-5340-4BA1-957C-9FB04DF605C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23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files.com/show_file.php?id=13528022411530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pixabay.com/en/fire-flame-heat-danger-red-yellow-308788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Henri_Matisse_(1954).tiff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BCF661C-E11D-427E-8C3A-30A6AB6497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Osnovne i izvedene boje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2D9E83-2C43-4289-9051-2A1DEA0B8A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400" dirty="0"/>
              <a:t>Henri Matisse </a:t>
            </a:r>
          </a:p>
        </p:txBody>
      </p:sp>
    </p:spTree>
    <p:extLst>
      <p:ext uri="{BB962C8B-B14F-4D97-AF65-F5344CB8AC3E}">
        <p14:creationId xmlns:p14="http://schemas.microsoft.com/office/powerpoint/2010/main" val="316884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F5AC59-EE1E-4A81-9745-6B5E1DE76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Naši </a:t>
            </a:r>
            <a:r>
              <a:rPr lang="hr-HR"/>
              <a:t>likovni ostvaraji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46A298-C758-4F5E-9C92-C50800F203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F3572A2-3C3A-4EB4-8E0B-A75B6F03FB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440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87A77C-3A2A-4B2F-8B4D-D4AA24EBA1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428" y="1558636"/>
            <a:ext cx="3771009" cy="374072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OSNOVNE </a:t>
            </a:r>
            <a:br>
              <a:rPr lang="hr-HR" sz="5400" kern="1200" dirty="0">
                <a:latin typeface="+mj-lt"/>
                <a:ea typeface="+mj-ea"/>
                <a:cs typeface="+mj-cs"/>
              </a:rPr>
            </a:br>
            <a:r>
              <a:rPr lang="en-US" sz="5400" kern="1200" dirty="0">
                <a:latin typeface="+mj-lt"/>
                <a:ea typeface="+mj-ea"/>
                <a:cs typeface="+mj-cs"/>
              </a:rPr>
              <a:t>I </a:t>
            </a:r>
            <a:br>
              <a:rPr lang="hr-HR" sz="5400" kern="1200" dirty="0">
                <a:latin typeface="+mj-lt"/>
                <a:ea typeface="+mj-ea"/>
                <a:cs typeface="+mj-cs"/>
              </a:rPr>
            </a:br>
            <a:r>
              <a:rPr lang="en-US" sz="5400" kern="1200" dirty="0">
                <a:latin typeface="+mj-lt"/>
                <a:ea typeface="+mj-ea"/>
                <a:cs typeface="+mj-cs"/>
              </a:rPr>
              <a:t>IZVEDENE BOJE </a:t>
            </a:r>
          </a:p>
        </p:txBody>
      </p:sp>
      <p:pic>
        <p:nvPicPr>
          <p:cNvPr id="1028" name="Picture 4" descr="Learn Primary &amp;amp; Secondary Colors | Colors for Baby, Toddler, Kids - YouTube">
            <a:extLst>
              <a:ext uri="{FF2B5EF4-FFF2-40B4-BE49-F238E27FC236}">
                <a16:creationId xmlns:a16="http://schemas.microsoft.com/office/drawing/2014/main" id="{E81440C7-CAC0-4B89-8AD1-2697127942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695"/>
          <a:stretch/>
        </p:blipFill>
        <p:spPr bwMode="auto">
          <a:xfrm>
            <a:off x="4880743" y="581891"/>
            <a:ext cx="6360829" cy="556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23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2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529BDE9-D3AD-4F5B-89EC-67F19FAC1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03" y="210006"/>
            <a:ext cx="6394320" cy="1674904"/>
          </a:xfrm>
        </p:spPr>
        <p:txBody>
          <a:bodyPr anchor="ctr">
            <a:normAutofit/>
          </a:bodyPr>
          <a:lstStyle/>
          <a:p>
            <a:r>
              <a:rPr lang="hr-HR" sz="4000" dirty="0"/>
              <a:t>KAKVE BOJE JOŠ MOGU BITI?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7FFDE28-1764-4ED6-A9DA-5B7687AF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010" y="876300"/>
            <a:ext cx="2562565" cy="4791076"/>
          </a:xfrm>
        </p:spPr>
        <p:txBody>
          <a:bodyPr anchor="ctr">
            <a:normAutofit/>
          </a:bodyPr>
          <a:lstStyle/>
          <a:p>
            <a:r>
              <a:rPr lang="hr-HR" sz="3200" dirty="0"/>
              <a:t>BOJE JOŠ</a:t>
            </a:r>
          </a:p>
          <a:p>
            <a:pPr marL="0" indent="0">
              <a:buNone/>
            </a:pPr>
            <a:r>
              <a:rPr lang="hr-HR" sz="3200" dirty="0"/>
              <a:t>MOGU </a:t>
            </a:r>
          </a:p>
          <a:p>
            <a:pPr marL="0" indent="0">
              <a:buNone/>
            </a:pPr>
            <a:r>
              <a:rPr lang="hr-HR" sz="3200" dirty="0"/>
              <a:t>BITI </a:t>
            </a:r>
          </a:p>
          <a:p>
            <a:pPr marL="0" indent="0">
              <a:buNone/>
            </a:pPr>
            <a:r>
              <a:rPr lang="hr-HR" sz="3200" b="1" dirty="0"/>
              <a:t>TOPLE</a:t>
            </a:r>
            <a:r>
              <a:rPr lang="hr-HR" sz="3200" dirty="0"/>
              <a:t> </a:t>
            </a:r>
          </a:p>
          <a:p>
            <a:pPr marL="0" indent="0">
              <a:buNone/>
            </a:pPr>
            <a:r>
              <a:rPr lang="hr-HR" sz="3200" dirty="0"/>
              <a:t>I </a:t>
            </a:r>
          </a:p>
          <a:p>
            <a:pPr marL="0" indent="0">
              <a:buNone/>
            </a:pPr>
            <a:r>
              <a:rPr lang="hr-HR" sz="3200" b="1" dirty="0"/>
              <a:t>HLADNE</a:t>
            </a:r>
            <a:r>
              <a:rPr lang="hr-HR" sz="3200" dirty="0"/>
              <a:t>.</a:t>
            </a:r>
          </a:p>
          <a:p>
            <a:endParaRPr lang="hr-HR" sz="20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A2A5E742-3441-41CD-98E4-7A4A72A12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891" y="2761210"/>
            <a:ext cx="7523205" cy="2610779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5ED4D95-0E26-46E7-8D93-4E6BBC98C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192889" y="2094916"/>
            <a:ext cx="1091539" cy="1762125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C6911510-0F02-4899-AEFC-1EBD7EC9D1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0136879" y="4270101"/>
            <a:ext cx="1369184" cy="127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487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CBCAE304-31AB-4247-82ED-9B8AFAA98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6"/>
            <a:ext cx="658649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/>
              <a:t>HENRI MATISSE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E14DC53-8A20-4123-8CBB-407E7D08C7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marL="0"/>
            <a:r>
              <a:rPr lang="en-US" sz="2400"/>
              <a:t>(1869.-1954.)</a:t>
            </a:r>
          </a:p>
          <a:p>
            <a:endParaRPr lang="en-US" sz="2400"/>
          </a:p>
          <a:p>
            <a:r>
              <a:rPr lang="en-US" sz="2400"/>
              <a:t>francuski slikar, grafičar, kipar i dekorater </a:t>
            </a:r>
          </a:p>
          <a:p>
            <a:r>
              <a:rPr lang="en-US" sz="2400"/>
              <a:t>Pravnu karijeru zamijenio slikarstvom</a:t>
            </a:r>
          </a:p>
          <a:p>
            <a:r>
              <a:rPr lang="en-US" sz="2400"/>
              <a:t>Slikao je slikarskim pravcem </a:t>
            </a:r>
            <a:r>
              <a:rPr lang="en-US" sz="2400" b="1"/>
              <a:t>impresionizmom</a:t>
            </a:r>
            <a:r>
              <a:rPr lang="en-US" sz="2400"/>
              <a:t> koji zapravo znači da slika prema svojem dojmu i </a:t>
            </a:r>
            <a:r>
              <a:rPr lang="en-US" sz="2400" b="1"/>
              <a:t>fovizam</a:t>
            </a:r>
            <a:r>
              <a:rPr lang="en-US" sz="2400"/>
              <a:t> što zapravo znači snažnu upotrebu boja i promijenjene likove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7" name="Rezervirano mjesto sadržaja 6" descr="Slika na kojoj se prikazuje muškarac, osoba, zid, nošenje&#10;&#10;Opis je automatski generiran">
            <a:extLst>
              <a:ext uri="{FF2B5EF4-FFF2-40B4-BE49-F238E27FC236}">
                <a16:creationId xmlns:a16="http://schemas.microsoft.com/office/drawing/2014/main" id="{512ECE78-04CC-482C-846E-8F50752C4FD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72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1616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A76737C-0C48-4EB4-8A69-BF0CBCF6C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hr-HR" sz="4600">
                <a:solidFill>
                  <a:srgbClr val="FFFFFF"/>
                </a:solidFill>
              </a:rPr>
              <a:t>PROMOTRI LIKOVNA DJELA!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4588C79-DCB3-4290-B0D4-0EC73A043B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102916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526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14BD4DB-F521-4E57-BB33-1CCAC361F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77329" y="640081"/>
            <a:ext cx="6274590" cy="2236284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sr-Latn-RS" sz="6000" b="0" i="0" u="none" strike="noStrike" cap="none" normalizeH="0" baseline="0" dirty="0" err="1">
                <a:ln>
                  <a:noFill/>
                </a:ln>
                <a:effectLst/>
              </a:rPr>
              <a:t>Portret</a:t>
            </a:r>
            <a:r>
              <a:rPr kumimoji="0" lang="en-US" altLang="sr-Latn-RS" sz="6000" b="0" i="0" u="none" strike="noStrike" cap="none" normalizeH="0" baseline="0" dirty="0">
                <a:ln>
                  <a:noFill/>
                </a:ln>
                <a:effectLst/>
              </a:rPr>
              <a:t> Madame Matisse. </a:t>
            </a:r>
            <a:br>
              <a:rPr kumimoji="0" lang="hr-HR" altLang="sr-Latn-RS" sz="6000" b="0" i="0" u="none" strike="noStrike" cap="none" normalizeH="0" baseline="0" dirty="0">
                <a:ln>
                  <a:noFill/>
                </a:ln>
                <a:effectLst/>
              </a:rPr>
            </a:br>
            <a:r>
              <a:rPr kumimoji="0" lang="en-US" altLang="sr-Latn-RS" sz="4000" b="0" i="0" u="none" strike="noStrike" cap="none" normalizeH="0" baseline="0" dirty="0" err="1">
                <a:ln>
                  <a:noFill/>
                </a:ln>
                <a:effectLst/>
              </a:rPr>
              <a:t>Zelena</a:t>
            </a:r>
            <a:r>
              <a:rPr kumimoji="0" lang="en-US" altLang="sr-Latn-RS" sz="40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sr-Latn-RS" sz="4000" b="0" i="0" u="none" strike="noStrike" cap="none" normalizeH="0" baseline="0" dirty="0" err="1">
                <a:ln>
                  <a:noFill/>
                </a:ln>
                <a:effectLst/>
              </a:rPr>
              <a:t>linija</a:t>
            </a:r>
            <a:r>
              <a:rPr kumimoji="0" lang="en-US" altLang="sr-Latn-RS" sz="4000" b="0" i="0" u="none" strike="noStrike" cap="none" normalizeH="0" baseline="0" dirty="0">
                <a:ln>
                  <a:noFill/>
                </a:ln>
                <a:effectLst/>
              </a:rPr>
              <a:t>  (1905. )</a:t>
            </a:r>
            <a:endParaRPr kumimoji="0" lang="en-US" altLang="sr-Latn-RS" sz="60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440AAA4-671A-4CA8-A7EE-39E7D9731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77329" y="3648722"/>
            <a:ext cx="6274590" cy="256919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400" dirty="0"/>
              <a:t>Što vidiš na slici? </a:t>
            </a:r>
          </a:p>
          <a:p>
            <a:r>
              <a:rPr lang="hr-HR" sz="2400" dirty="0"/>
              <a:t>Koje boje prevladavaju?</a:t>
            </a:r>
          </a:p>
          <a:p>
            <a:r>
              <a:rPr lang="hr-HR" sz="2400" dirty="0"/>
              <a:t> </a:t>
            </a:r>
          </a:p>
          <a:p>
            <a:endParaRPr lang="hr-HR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122" name="Picture 2" descr="Portrait of Madame Matisse. The Green Line">
            <a:extLst>
              <a:ext uri="{FF2B5EF4-FFF2-40B4-BE49-F238E27FC236}">
                <a16:creationId xmlns:a16="http://schemas.microsoft.com/office/drawing/2014/main" id="{6760D5B2-C1CB-40DE-8D13-95634C9FBAB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" r="13109"/>
          <a:stretch/>
        </p:blipFill>
        <p:spPr bwMode="auto">
          <a:xfrm>
            <a:off x="1" y="10"/>
            <a:ext cx="465429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8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10C2BCC0-2E10-4C14-AA26-BE5F854424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41247" y="581891"/>
            <a:ext cx="3771009" cy="374072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sr-Latn-RS" sz="5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Desert: </a:t>
            </a:r>
            <a:r>
              <a:rPr kumimoji="0" lang="en-US" altLang="sr-Latn-RS" sz="5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Harmonija</a:t>
            </a:r>
            <a:r>
              <a:rPr kumimoji="0" lang="en-US" altLang="sr-Latn-RS" sz="5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u </a:t>
            </a:r>
            <a:r>
              <a:rPr kumimoji="0" lang="en-US" altLang="sr-Latn-RS" sz="5400" b="0" i="0" u="none" strike="noStrike" kern="1200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crvenom</a:t>
            </a:r>
            <a:r>
              <a:rPr kumimoji="0" lang="en-US" altLang="sr-Latn-RS" sz="54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4E2884-0559-4789-B4C9-F08466814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7" y="4533020"/>
            <a:ext cx="3771009" cy="161293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hr-HR" sz="2400" dirty="0"/>
              <a:t>Što je naslikano toplim bojama?</a:t>
            </a:r>
          </a:p>
          <a:p>
            <a:r>
              <a:rPr lang="hr-HR" sz="2400" dirty="0"/>
              <a:t>Što je naslikano hladnim bojama?</a:t>
            </a:r>
          </a:p>
          <a:p>
            <a:r>
              <a:rPr lang="hr-HR" sz="2400" dirty="0"/>
              <a:t>Što misliš o odabiru boja?</a:t>
            </a:r>
          </a:p>
        </p:txBody>
      </p:sp>
      <p:pic>
        <p:nvPicPr>
          <p:cNvPr id="6146" name="Picture 2" descr="The Dessert: Harmony in Red, 1908 by Henri Matisse">
            <a:extLst>
              <a:ext uri="{FF2B5EF4-FFF2-40B4-BE49-F238E27FC236}">
                <a16:creationId xmlns:a16="http://schemas.microsoft.com/office/drawing/2014/main" id="{023E0741-0FF8-4845-9E9E-33519613295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7" r="-2" b="-2"/>
          <a:stretch/>
        </p:blipFill>
        <p:spPr bwMode="auto">
          <a:xfrm>
            <a:off x="5147846" y="581891"/>
            <a:ext cx="5826623" cy="556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232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2" name="Rectangle 70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153791C-FA75-49DD-8657-74AAA4BAB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380407" y="743447"/>
            <a:ext cx="3973385" cy="3692028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kumimoji="0" lang="en-US" altLang="sr-Latn-RS" sz="5200" b="0" i="0" u="none" strike="noStrike" cap="none" normalizeH="0" baseline="0" dirty="0" err="1">
                <a:ln>
                  <a:noFill/>
                </a:ln>
                <a:effectLst/>
              </a:rPr>
              <a:t>Žena</a:t>
            </a:r>
            <a:r>
              <a:rPr kumimoji="0" lang="en-US" altLang="sr-Latn-RS" sz="5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sr-Latn-RS" sz="5200" b="0" i="0" u="none" strike="noStrike" cap="none" normalizeH="0" baseline="0" dirty="0" err="1">
                <a:ln>
                  <a:noFill/>
                </a:ln>
                <a:effectLst/>
              </a:rPr>
              <a:t>sa</a:t>
            </a:r>
            <a:r>
              <a:rPr kumimoji="0" lang="en-US" altLang="sr-Latn-RS" sz="5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sr-Latn-RS" sz="5200" b="0" i="0" u="none" strike="noStrike" cap="none" normalizeH="0" baseline="0" dirty="0" err="1">
                <a:ln>
                  <a:noFill/>
                </a:ln>
                <a:effectLst/>
              </a:rPr>
              <a:t>šeširom</a:t>
            </a:r>
            <a:r>
              <a:rPr kumimoji="0" lang="en-US" altLang="sr-Latn-RS" sz="52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r>
              <a:rPr kumimoji="0" lang="en-US" altLang="sr-Latn-RS" sz="4000" b="0" i="0" u="none" strike="noStrike" cap="none" normalizeH="0" baseline="0" dirty="0">
                <a:ln>
                  <a:noFill/>
                </a:ln>
                <a:effectLst/>
              </a:rPr>
              <a:t>(1905.) </a:t>
            </a:r>
            <a:endParaRPr kumimoji="0" lang="en-US" altLang="sr-Latn-RS" sz="52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A2B862F-03BB-410E-A37D-43F2019E49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80408" y="4629234"/>
            <a:ext cx="3973386" cy="1485319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z="1600" dirty="0"/>
              <a:t>Koje boje u svojim slikama koristi slikar?</a:t>
            </a:r>
          </a:p>
          <a:p>
            <a:pPr lvl="0"/>
            <a:r>
              <a:rPr lang="hr-HR" sz="1600" dirty="0"/>
              <a:t>Kako ti se čini kompozicija tih boja?</a:t>
            </a:r>
          </a:p>
          <a:p>
            <a:pPr lvl="0"/>
            <a:r>
              <a:rPr lang="hr-HR" sz="1600" dirty="0"/>
              <a:t>Koji boja ima više, toplih ili hladnih?</a:t>
            </a:r>
            <a:endParaRPr lang="en-US" sz="1600" dirty="0"/>
          </a:p>
        </p:txBody>
      </p:sp>
      <p:pic>
        <p:nvPicPr>
          <p:cNvPr id="7170" name="Picture 2" descr="Woman with a Hat (Femme au chapeau), 1905 by Henri Matisse">
            <a:extLst>
              <a:ext uri="{FF2B5EF4-FFF2-40B4-BE49-F238E27FC236}">
                <a16:creationId xmlns:a16="http://schemas.microsoft.com/office/drawing/2014/main" id="{97E910F2-EC76-4567-84CC-AC1E239DCBF6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5" r="-2" b="17303"/>
          <a:stretch/>
        </p:blipFill>
        <p:spPr bwMode="auto">
          <a:xfrm>
            <a:off x="20" y="10"/>
            <a:ext cx="69928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57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6" name="Rectangle 70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0C21B4B-3188-494E-B24E-0B313675D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Zadatak: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588C78-4D94-46E1-95A0-EC00D40A2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962279"/>
            <a:ext cx="3799425" cy="31432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Inspirirani slikarom Matissom naslikaj glavicu kelja </a:t>
            </a:r>
          </a:p>
          <a:p>
            <a:r>
              <a:rPr lang="en-US" sz="2000"/>
              <a:t>Koristi snažne tonove boja i dopusti svom dojmu da utječe na tebe</a:t>
            </a:r>
          </a:p>
          <a:p>
            <a:r>
              <a:rPr lang="en-US" sz="2000"/>
              <a:t>Koristi se osnovnim i izvedenim bojama</a:t>
            </a:r>
          </a:p>
          <a:p>
            <a:endParaRPr lang="en-US" sz="2000"/>
          </a:p>
        </p:txBody>
      </p:sp>
      <p:pic>
        <p:nvPicPr>
          <p:cNvPr id="8194" name="Picture 2" descr="Kelj - Uzgoj, Gnojidba, Sorte, Sadnja, Sjetva, Berba, Žetva, Uporaba |  Agroklub.com">
            <a:extLst>
              <a:ext uri="{FF2B5EF4-FFF2-40B4-BE49-F238E27FC236}">
                <a16:creationId xmlns:a16="http://schemas.microsoft.com/office/drawing/2014/main" id="{1BC29D76-DD13-4BD3-B1D5-435738B91DB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" r="1" b="3134"/>
          <a:stretch/>
        </p:blipFill>
        <p:spPr bwMode="auto">
          <a:xfrm>
            <a:off x="5010386" y="10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5561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212</Words>
  <Application>Microsoft Office PowerPoint</Application>
  <PresentationFormat>Široki zaslon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Osnovne i izvedene boje</vt:lpstr>
      <vt:lpstr>OSNOVNE  I  IZVEDENE BOJE </vt:lpstr>
      <vt:lpstr>KAKVE BOJE JOŠ MOGU BITI?</vt:lpstr>
      <vt:lpstr>HENRI MATISSE</vt:lpstr>
      <vt:lpstr>PROMOTRI LIKOVNA DJELA!</vt:lpstr>
      <vt:lpstr>Portret Madame Matisse.  Zelena linija  (1905. )</vt:lpstr>
      <vt:lpstr>Desert: Harmonija u crvenom </vt:lpstr>
      <vt:lpstr>Žena sa šeširom (1905.) </vt:lpstr>
      <vt:lpstr>Zadatak: </vt:lpstr>
      <vt:lpstr>Naši likovni ostvaraji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Osnovne i izvedene boje</dc:title>
  <dc:creator>Iva Erak</dc:creator>
  <cp:lastModifiedBy>Iva Erak</cp:lastModifiedBy>
  <cp:revision>2</cp:revision>
  <dcterms:created xsi:type="dcterms:W3CDTF">2021-11-17T20:12:26Z</dcterms:created>
  <dcterms:modified xsi:type="dcterms:W3CDTF">2021-12-13T21:45:44Z</dcterms:modified>
</cp:coreProperties>
</file>