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16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28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65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08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69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98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24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58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58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780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8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460C-B573-4F0B-83C2-C5176B29F275}" type="datetimeFigureOut">
              <a:rPr lang="hr-HR" smtClean="0"/>
              <a:t>20.11.2021.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1DD5-BD9D-4865-9F0F-100E6B288C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74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 svijetu likovnih umjetnosti 4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0"/>
            <a:ext cx="3401863" cy="1158340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Vasilij</a:t>
            </a:r>
            <a:r>
              <a:rPr lang="hr-HR" dirty="0" smtClean="0"/>
              <a:t> </a:t>
            </a:r>
            <a:r>
              <a:rPr lang="hr-HR" dirty="0" err="1" smtClean="0"/>
              <a:t>Vasiljević</a:t>
            </a:r>
            <a:r>
              <a:rPr lang="hr-HR" dirty="0" smtClean="0"/>
              <a:t> Kandinski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558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Vasilij</a:t>
            </a:r>
            <a:r>
              <a:rPr lang="hr-HR" dirty="0" smtClean="0"/>
              <a:t> </a:t>
            </a:r>
            <a:r>
              <a:rPr lang="hr-HR" dirty="0" err="1" smtClean="0"/>
              <a:t>Vasiljević</a:t>
            </a:r>
            <a:r>
              <a:rPr lang="hr-HR" dirty="0" smtClean="0"/>
              <a:t> Kandinski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1162594"/>
            <a:ext cx="4062549" cy="4349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-    Rođen u Moskvi, 16. prosinca 1866. umro 13.    prosinca 1944.), ruski slikar.                                 *   -    Jedan je od važnijih slikara 20. stoljeća.             -    Za vrijeme školovanje je pohađao i školu      slikanja. 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Nakon mature 1885. je studirao pravo, ekonomiju i etnologiju na Univerzitetu </a:t>
            </a:r>
            <a:r>
              <a:rPr lang="hr-HR" dirty="0" err="1" smtClean="0"/>
              <a:t>Lomonossov</a:t>
            </a:r>
            <a:r>
              <a:rPr lang="hr-HR" dirty="0" smtClean="0"/>
              <a:t>. Za vrijeme studija slikao je i posjećivao izložbe.</a:t>
            </a:r>
          </a:p>
          <a:p>
            <a:r>
              <a:rPr lang="hr-HR" dirty="0"/>
              <a:t> </a:t>
            </a:r>
            <a:r>
              <a:rPr lang="hr-HR" dirty="0" smtClean="0"/>
              <a:t>   - Nakon što je 1895. posjetio izložbu          francuskih impresionista, Kandinski je odlučio postati slikar. 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Kandinsky je pokušavao svaki motiv slikati tehnikom koja mu odgovara. To je posebno vidljivo u slikama čiji su motivi folklorističke prirode iz njegovog ruskog zavičaja.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 On ne slika dugim pokretima kista koji su dinamični već više u </a:t>
            </a:r>
            <a:r>
              <a:rPr lang="hr-HR" dirty="0" err="1" smtClean="0"/>
              <a:t>pointilitičkom</a:t>
            </a:r>
            <a:r>
              <a:rPr lang="hr-HR" dirty="0" smtClean="0"/>
              <a:t> stilu, strogo geometrijski i ornamentalno, slično kao u ruskoj narodnoj umjetnost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870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Umjetnička djela Kandinskog: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172" y="2116238"/>
            <a:ext cx="2862144" cy="2037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247" y="1850258"/>
            <a:ext cx="2898654" cy="2303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572" y="2410294"/>
            <a:ext cx="2426418" cy="320067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623" y="4487005"/>
            <a:ext cx="2822693" cy="2011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0247" y="4487004"/>
            <a:ext cx="2816596" cy="2274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854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Slikamo po uzoru na Kandinskog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Kandinsky: Fifteen, 1959.   Fine Art Print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182"/>
            <a:ext cx="12191999" cy="43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6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Uzmi crni i bijeli papir </a:t>
            </a:r>
          </a:p>
          <a:p>
            <a:r>
              <a:rPr lang="hr-HR" dirty="0" smtClean="0"/>
              <a:t>Bijeli papir presavij na pola i izreži, polovine papira ponovno presavij na pola i izreži, ponavljaj postupak dok ne dobiješ 8 pravokutnika</a:t>
            </a:r>
          </a:p>
          <a:p>
            <a:r>
              <a:rPr lang="hr-HR" dirty="0" smtClean="0"/>
              <a:t>Bijele pravokutnike zalijepi na crni papir </a:t>
            </a:r>
          </a:p>
          <a:p>
            <a:r>
              <a:rPr lang="hr-HR" dirty="0" smtClean="0"/>
              <a:t>Na crnom pravokutniku crtaj slova po vlastitom izboru bijelom temperom i tankim kistom </a:t>
            </a:r>
          </a:p>
          <a:p>
            <a:r>
              <a:rPr lang="hr-HR" dirty="0" smtClean="0"/>
              <a:t>Na bijelom pravokutniku crtaj </a:t>
            </a:r>
            <a:r>
              <a:rPr lang="hr-HR" dirty="0"/>
              <a:t>s</a:t>
            </a:r>
            <a:r>
              <a:rPr lang="hr-HR" dirty="0" smtClean="0"/>
              <a:t>lova po vlastitom izboru </a:t>
            </a:r>
            <a:r>
              <a:rPr lang="hr-HR" dirty="0" err="1" smtClean="0"/>
              <a:t>tušom</a:t>
            </a:r>
            <a:r>
              <a:rPr lang="hr-HR" dirty="0" smtClean="0"/>
              <a:t> ili crnim flomasterom</a:t>
            </a:r>
          </a:p>
          <a:p>
            <a:r>
              <a:rPr lang="hr-HR" dirty="0" smtClean="0"/>
              <a:t> Likovni problem: akromatske boje, kompozicija oblika, kontrast crno- bijelo</a:t>
            </a:r>
          </a:p>
          <a:p>
            <a:r>
              <a:rPr lang="hr-HR" dirty="0" smtClean="0"/>
              <a:t> Likovni motiv: slova                                                                      </a:t>
            </a:r>
          </a:p>
          <a:p>
            <a:r>
              <a:rPr lang="hr-HR" dirty="0" smtClean="0"/>
              <a:t> Likovna tehnika: flomaster, tuš i bijela tempera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0777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254</Words>
  <Application>Microsoft Office PowerPoint</Application>
  <PresentationFormat>Široki zaslon</PresentationFormat>
  <Paragraphs>22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U svijetu likovnih umjetnosti 4</vt:lpstr>
      <vt:lpstr>Vasilij Vasiljević Kandinski</vt:lpstr>
      <vt:lpstr>Umjetnička djela Kandinskog:</vt:lpstr>
      <vt:lpstr>Slikamo po uzoru na Kandinskog</vt:lpstr>
      <vt:lpstr>Zadatak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likovnih umjetnosti 4</dc:title>
  <dc:creator>Siniša Madunić</dc:creator>
  <cp:lastModifiedBy>Siniša Madunić</cp:lastModifiedBy>
  <cp:revision>5</cp:revision>
  <dcterms:created xsi:type="dcterms:W3CDTF">2021-11-20T18:19:19Z</dcterms:created>
  <dcterms:modified xsi:type="dcterms:W3CDTF">2021-11-20T18:53:55Z</dcterms:modified>
</cp:coreProperties>
</file>