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75C7A-50CA-91A3-6C47-AE130C785919}" v="442" dt="2022-06-01T13:20:20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E4C7EB55-B7FC-42DF-8F51-B705C4119C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F3A30BA-C9BA-4CBA-8E7E-848BDE09FB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5C20A-3310-4465-952C-74D8F2232CD2}" type="datetime1">
              <a:rPr lang="hr-HR" smtClean="0"/>
              <a:t>1.6.2022.</a:t>
            </a:fld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CFA4A92-5451-442C-9D33-922AC779A8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742F427-24F6-4451-924D-4C0D6F9FB2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C832-A8ED-4034-BE3F-281BABFFA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10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F420-CF98-4C02-B782-D1E6C9B9299F}" type="datetime1">
              <a:rPr lang="hr-HR" smtClean="0"/>
              <a:pPr/>
              <a:t>1.6.2022.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5921-6750-45EE-943F-8B27E8C7CA00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019177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F5921-6750-45EE-943F-8B27E8C7CA0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14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Elipsa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ADAA1741-1489-453D-B47D-C397870874F9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  <p:cxnSp>
        <p:nvCxnSpPr>
          <p:cNvPr id="8" name="Ravni poveznik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5BCC63-77CD-4CB6-93F5-5729C0D70A18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BFFA79-699A-477A-A7CE-DB5BD99A7E98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  <p:cxnSp>
        <p:nvCxnSpPr>
          <p:cNvPr id="7" name="Ravni poveznik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9A6BA-4898-4CF1-8902-0B61C2818051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Elipsa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B09F13-F123-45A1-9090-6F8341C8AF77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  <p:cxnSp>
        <p:nvCxnSpPr>
          <p:cNvPr id="8" name="Ravni poveznik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B72E1C-C438-4888-942C-62AE1EEA4F34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258A79-D631-439B-B869-56CAED9E2C13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313228-FCE1-4F19-871F-19C7E1436D44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A15466-66D2-4FA4-BB41-788DD0A38AAE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F0D09A-6780-49B2-B2B8-398FAC58EA4C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2FF671-08CA-484C-BDDB-D6EE37EF2E1C}" type="datetime1">
              <a:rPr lang="hr-HR" noProof="0" smtClean="0"/>
              <a:t>1.6.2022.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hr-HR" noProof="0" smtClean="0"/>
              <a:t>‹#›</a:t>
            </a:fld>
            <a:endParaRPr lang="hr-HR" noProof="0"/>
          </a:p>
        </p:txBody>
      </p:sp>
      <p:cxnSp>
        <p:nvCxnSpPr>
          <p:cNvPr id="8" name="Ravni poveznik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8C76E716-35D8-4ACA-B58A-696CC165244F}" type="datetime1">
              <a:rPr lang="hr-HR" noProof="0" smtClean="0"/>
              <a:t>1.6.2022.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  <p:cxnSp>
        <p:nvCxnSpPr>
          <p:cNvPr id="7" name="Ravni poveznik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92105" y="640080"/>
            <a:ext cx="10159718" cy="36524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8000" dirty="0">
                <a:ea typeface="+mj-lt"/>
                <a:cs typeface="+mj-lt"/>
              </a:rPr>
              <a:t>DOMENICO GONZI</a:t>
            </a:r>
            <a:endParaRPr lang="en-US" sz="8000" dirty="0">
              <a:ea typeface="+mj-ea"/>
              <a:cs typeface="+mj-cs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32289" y="4449503"/>
            <a:ext cx="10919534" cy="176438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            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U SVIJETU LIKOVNIH UMJETNIKA 4</a:t>
            </a:r>
          </a:p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        OŠ "Josip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Vergilij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Perić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Imotski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2B8451EE-06B3-0E00-638F-4749E26A4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34" y="213895"/>
            <a:ext cx="3993942" cy="2735852"/>
          </a:xfrm>
          <a:prstGeom prst="rect">
            <a:avLst/>
          </a:prstGeom>
        </p:spPr>
      </p:pic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60F6E8A-77D3-0453-4B7C-4974A25B973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D739-E777-60AB-2AE2-3F545E2A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DOMENICO </a:t>
            </a:r>
            <a:r>
              <a:rPr lang="en-US" dirty="0" err="1"/>
              <a:t>GONZi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D3E-12AA-024B-6105-2839788C5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  </a:t>
            </a:r>
            <a:r>
              <a:rPr lang="en-US" dirty="0" err="1">
                <a:ea typeface="+mn-lt"/>
                <a:cs typeface="+mn-lt"/>
              </a:rPr>
              <a:t>živi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Zagrebu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  </a:t>
            </a:r>
            <a:r>
              <a:rPr lang="en-US" dirty="0" err="1">
                <a:ea typeface="+mn-lt"/>
                <a:cs typeface="+mn-lt"/>
              </a:rPr>
              <a:t>prepoznatljiv</a:t>
            </a:r>
            <a:r>
              <a:rPr lang="en-US" dirty="0">
                <a:ea typeface="+mn-lt"/>
                <a:cs typeface="+mn-lt"/>
              </a:rPr>
              <a:t> po </a:t>
            </a:r>
            <a:r>
              <a:rPr lang="en-US" dirty="0" err="1">
                <a:ea typeface="+mn-lt"/>
                <a:cs typeface="+mn-lt"/>
              </a:rPr>
              <a:t>akvarelima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jakih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intenzivnih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boja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  </a:t>
            </a:r>
            <a:r>
              <a:rPr lang="en-US" dirty="0" err="1">
                <a:ea typeface="+mn-lt"/>
                <a:cs typeface="+mn-lt"/>
              </a:rPr>
              <a:t>slike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mu </a:t>
            </a:r>
            <a:r>
              <a:rPr lang="en-US" dirty="0" err="1">
                <a:ea typeface="+mn-lt"/>
                <a:cs typeface="+mn-lt"/>
              </a:rPr>
              <a:t>apstraktne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jasnim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čistim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potezima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bojama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  </a:t>
            </a:r>
            <a:r>
              <a:rPr lang="en-US" dirty="0" err="1">
                <a:ea typeface="+mn-lt"/>
                <a:cs typeface="+mn-lt"/>
              </a:rPr>
              <a:t>njegovi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radovi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nalaze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stalnoj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postavi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francuskih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austrijskih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galerija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BC9619D-EF07-1F06-A11E-51C60B90F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723" y="4341787"/>
            <a:ext cx="3751729" cy="21076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2D887B-FC0D-C80F-8986-DEF54DD03F5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CD6F9-EA92-83CE-4E0B-1B5645892E1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Tw Cen MT Condensed"/>
            </a:endParaRPr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03AB6A08-DDE0-C8C8-927C-9A4C381AC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371" y="394105"/>
            <a:ext cx="2743200" cy="187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6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D739-E777-60AB-2AE2-3F545E2A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28" y="585216"/>
            <a:ext cx="9182190" cy="1499616"/>
          </a:xfrm>
        </p:spPr>
        <p:txBody>
          <a:bodyPr/>
          <a:lstStyle/>
          <a:p>
            <a:r>
              <a:rPr lang="en-US" dirty="0"/>
              <a:t>DOMENICO </a:t>
            </a:r>
            <a:r>
              <a:rPr lang="en-US" dirty="0" err="1"/>
              <a:t>GONZi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D3E-12AA-024B-6105-2839788C5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 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D887B-FC0D-C80F-8986-DEF54DD03F5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03AB6A08-DDE0-C8C8-927C-9A4C381AC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841" y="394105"/>
            <a:ext cx="1465730" cy="993527"/>
          </a:xfrm>
          <a:prstGeom prst="rect">
            <a:avLst/>
          </a:prstGeom>
        </p:spPr>
      </p:pic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15F5A77A-2D09-97B5-3337-BD92CBB37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754" y="2346511"/>
            <a:ext cx="2495550" cy="1828800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E514276D-E8F4-FAC7-B6D6-B7A76DF4B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423" y="4181195"/>
            <a:ext cx="2457450" cy="1857375"/>
          </a:xfrm>
          <a:prstGeom prst="rect">
            <a:avLst/>
          </a:prstGeom>
        </p:spPr>
      </p:pic>
      <p:pic>
        <p:nvPicPr>
          <p:cNvPr id="10" name="Picture 10" descr="A picture containing text, bowed instrument&#10;&#10;Description automatically generated">
            <a:extLst>
              <a:ext uri="{FF2B5EF4-FFF2-40B4-BE49-F238E27FC236}">
                <a16:creationId xmlns:a16="http://schemas.microsoft.com/office/drawing/2014/main" id="{9D74BFEE-111D-0163-F1E7-F185E294A7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4152" y="184897"/>
            <a:ext cx="2181225" cy="2095500"/>
          </a:xfrm>
          <a:prstGeom prst="rect">
            <a:avLst/>
          </a:prstGeom>
        </p:spPr>
      </p:pic>
      <p:pic>
        <p:nvPicPr>
          <p:cNvPr id="11" name="Picture 11" descr="A picture containing insect&#10;&#10;Description automatically generated">
            <a:extLst>
              <a:ext uri="{FF2B5EF4-FFF2-40B4-BE49-F238E27FC236}">
                <a16:creationId xmlns:a16="http://schemas.microsoft.com/office/drawing/2014/main" id="{01126472-CF5A-44BE-141B-CE055C3E03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518" y="4302778"/>
            <a:ext cx="2486025" cy="1838325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64D9F3E6-7948-E563-E646-D16FF57CCB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841" y="190220"/>
            <a:ext cx="2172261" cy="1647825"/>
          </a:xfrm>
          <a:prstGeom prst="rect">
            <a:avLst/>
          </a:prstGeom>
        </p:spPr>
      </p:pic>
      <p:pic>
        <p:nvPicPr>
          <p:cNvPr id="13" name="Picture 13" descr="Diagram, schematic&#10;&#10;Description automatically generated">
            <a:extLst>
              <a:ext uri="{FF2B5EF4-FFF2-40B4-BE49-F238E27FC236}">
                <a16:creationId xmlns:a16="http://schemas.microsoft.com/office/drawing/2014/main" id="{5A8D1EE3-927E-53F6-1503-E28C2F9824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1107" y="4229100"/>
            <a:ext cx="2663638" cy="1952064"/>
          </a:xfrm>
          <a:prstGeom prst="rect">
            <a:avLst/>
          </a:prstGeom>
        </p:spPr>
      </p:pic>
      <p:pic>
        <p:nvPicPr>
          <p:cNvPr id="14" name="Picture 14" descr="A picture containing insect&#10;&#10;Description automatically generated">
            <a:extLst>
              <a:ext uri="{FF2B5EF4-FFF2-40B4-BE49-F238E27FC236}">
                <a16:creationId xmlns:a16="http://schemas.microsoft.com/office/drawing/2014/main" id="{9E6CC138-5584-ED17-FBB4-DF2CA5FB87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1107" y="1971955"/>
            <a:ext cx="2742079" cy="2028825"/>
          </a:xfrm>
          <a:prstGeom prst="rect">
            <a:avLst/>
          </a:prstGeom>
        </p:spPr>
      </p:pic>
      <p:pic>
        <p:nvPicPr>
          <p:cNvPr id="15" name="Picture 15" descr="Diagram&#10;&#10;Description automatically generated">
            <a:extLst>
              <a:ext uri="{FF2B5EF4-FFF2-40B4-BE49-F238E27FC236}">
                <a16:creationId xmlns:a16="http://schemas.microsoft.com/office/drawing/2014/main" id="{F1CD50C0-FCF2-7174-5ACE-CE11FB560F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4338" y="4230781"/>
            <a:ext cx="2599764" cy="1915085"/>
          </a:xfrm>
          <a:prstGeom prst="rect">
            <a:avLst/>
          </a:prstGeom>
        </p:spPr>
      </p:pic>
      <p:pic>
        <p:nvPicPr>
          <p:cNvPr id="16" name="Picture 16" descr="Diagram, background pattern&#10;&#10;Description automatically generated">
            <a:extLst>
              <a:ext uri="{FF2B5EF4-FFF2-40B4-BE49-F238E27FC236}">
                <a16:creationId xmlns:a16="http://schemas.microsoft.com/office/drawing/2014/main" id="{AE2E922C-3C0A-2414-D41F-BDA90A8639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37619" y="1610285"/>
            <a:ext cx="2038350" cy="2247900"/>
          </a:xfrm>
          <a:prstGeom prst="rect">
            <a:avLst/>
          </a:prstGeom>
        </p:spPr>
      </p:pic>
      <p:pic>
        <p:nvPicPr>
          <p:cNvPr id="17" name="Picture 17" descr="A picture containing invertebrate, arthropod, spider&#10;&#10;Description automatically generated">
            <a:extLst>
              <a:ext uri="{FF2B5EF4-FFF2-40B4-BE49-F238E27FC236}">
                <a16:creationId xmlns:a16="http://schemas.microsoft.com/office/drawing/2014/main" id="{2C9CC9B3-D30E-543E-4CED-DBA6CC2389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5776" y="1898837"/>
            <a:ext cx="2524125" cy="208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D739-E777-60AB-2AE2-3F545E2A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DOMENICO </a:t>
            </a:r>
            <a:r>
              <a:rPr lang="en-US" dirty="0" err="1"/>
              <a:t>GONZi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D3E-12AA-024B-6105-2839788C5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 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D887B-FC0D-C80F-8986-DEF54DD03F54}"/>
              </a:ext>
            </a:extLst>
          </p:cNvPr>
          <p:cNvSpPr txBox="1"/>
          <p:nvPr/>
        </p:nvSpPr>
        <p:spPr>
          <a:xfrm>
            <a:off x="779930" y="3200400"/>
            <a:ext cx="948914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ZADATAK:</a:t>
            </a:r>
          </a:p>
          <a:p>
            <a:r>
              <a:rPr lang="en-US" sz="3200" dirty="0"/>
              <a:t>Po </a:t>
            </a:r>
            <a:r>
              <a:rPr lang="en-US" sz="3200" dirty="0" err="1"/>
              <a:t>uzoru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ovog</a:t>
            </a:r>
            <a:r>
              <a:rPr lang="en-US" sz="3200" dirty="0"/>
              <a:t> </a:t>
            </a:r>
            <a:r>
              <a:rPr lang="en-US" sz="3200" dirty="0" err="1"/>
              <a:t>umjetnika</a:t>
            </a:r>
            <a:r>
              <a:rPr lang="en-US" sz="3200" dirty="0"/>
              <a:t> </a:t>
            </a:r>
            <a:r>
              <a:rPr lang="en-US" sz="3200" dirty="0" err="1"/>
              <a:t>slikamo</a:t>
            </a:r>
            <a:r>
              <a:rPr lang="en-US" sz="3200" dirty="0"/>
              <a:t> </a:t>
            </a:r>
            <a:r>
              <a:rPr lang="en-US" sz="3200" dirty="0" err="1"/>
              <a:t>naše</a:t>
            </a:r>
            <a:r>
              <a:rPr lang="en-US" sz="3200" dirty="0"/>
              <a:t> </a:t>
            </a:r>
            <a:r>
              <a:rPr lang="en-US" sz="3200" dirty="0" err="1"/>
              <a:t>vesele</a:t>
            </a:r>
            <a:r>
              <a:rPr lang="en-US" sz="3200" dirty="0"/>
              <a:t>, </a:t>
            </a:r>
            <a:r>
              <a:rPr lang="en-US" sz="3200" dirty="0" err="1"/>
              <a:t>razigrane</a:t>
            </a:r>
            <a:r>
              <a:rPr lang="en-US" sz="3200" dirty="0"/>
              <a:t> </a:t>
            </a:r>
            <a:r>
              <a:rPr lang="en-US" sz="3200" dirty="0" err="1"/>
              <a:t>leptire</a:t>
            </a:r>
            <a:r>
              <a:rPr lang="en-US" sz="3200" dirty="0"/>
              <a:t> </a:t>
            </a:r>
            <a:r>
              <a:rPr lang="en-US" sz="3200" dirty="0" err="1"/>
              <a:t>šarenih</a:t>
            </a:r>
            <a:r>
              <a:rPr lang="en-US" sz="3200" dirty="0"/>
              <a:t> </a:t>
            </a:r>
            <a:r>
              <a:rPr lang="en-US" sz="3200" dirty="0" err="1"/>
              <a:t>boja</a:t>
            </a:r>
            <a:r>
              <a:rPr lang="en-US" sz="3200" dirty="0"/>
              <a:t>.</a:t>
            </a:r>
            <a:endParaRPr lang="en-US" sz="3200" dirty="0">
              <a:ea typeface="+mn-lt"/>
              <a:cs typeface="+mn-lt"/>
            </a:endParaRPr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03AB6A08-DDE0-C8C8-927C-9A4C381AC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841" y="394105"/>
            <a:ext cx="1465730" cy="9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3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o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Integralno</vt:lpstr>
      <vt:lpstr>DOMENICO GONZI</vt:lpstr>
      <vt:lpstr>DOMENICO GONZi</vt:lpstr>
      <vt:lpstr>DOMENICO GONZi</vt:lpstr>
      <vt:lpstr>DOMENICO GONZi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118</cp:revision>
  <dcterms:created xsi:type="dcterms:W3CDTF">2022-06-01T11:01:56Z</dcterms:created>
  <dcterms:modified xsi:type="dcterms:W3CDTF">2022-06-01T13:20:35Z</dcterms:modified>
</cp:coreProperties>
</file>