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76631-ACC7-4336-892E-76CFCE291786}" v="17" dt="2022-01-08T18:52:46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i Vidović" userId="6b7a232d-ae2c-455d-95a2-9a2ac4058a05" providerId="ADAL" clId="{81F76631-ACC7-4336-892E-76CFCE291786}"/>
    <pc:docChg chg="custSel addSld modSld">
      <pc:chgData name="Fani Vidović" userId="6b7a232d-ae2c-455d-95a2-9a2ac4058a05" providerId="ADAL" clId="{81F76631-ACC7-4336-892E-76CFCE291786}" dt="2022-01-08T18:52:46.017" v="23"/>
      <pc:docMkLst>
        <pc:docMk/>
      </pc:docMkLst>
      <pc:sldChg chg="modTransition">
        <pc:chgData name="Fani Vidović" userId="6b7a232d-ae2c-455d-95a2-9a2ac4058a05" providerId="ADAL" clId="{81F76631-ACC7-4336-892E-76CFCE291786}" dt="2022-01-08T18:47:50.875" v="3"/>
        <pc:sldMkLst>
          <pc:docMk/>
          <pc:sldMk cId="479901415" sldId="256"/>
        </pc:sldMkLst>
      </pc:sldChg>
      <pc:sldChg chg="modSp mod modTransition">
        <pc:chgData name="Fani Vidović" userId="6b7a232d-ae2c-455d-95a2-9a2ac4058a05" providerId="ADAL" clId="{81F76631-ACC7-4336-892E-76CFCE291786}" dt="2022-01-08T18:50:27.610" v="15" actId="20577"/>
        <pc:sldMkLst>
          <pc:docMk/>
          <pc:sldMk cId="807591820" sldId="257"/>
        </pc:sldMkLst>
        <pc:spChg chg="mod">
          <ac:chgData name="Fani Vidović" userId="6b7a232d-ae2c-455d-95a2-9a2ac4058a05" providerId="ADAL" clId="{81F76631-ACC7-4336-892E-76CFCE291786}" dt="2022-01-08T18:50:27.610" v="15" actId="20577"/>
          <ac:spMkLst>
            <pc:docMk/>
            <pc:sldMk cId="807591820" sldId="257"/>
            <ac:spMk id="3" creationId="{67D937FC-C52A-4137-8BE2-0AA4D118DEFB}"/>
          </ac:spMkLst>
        </pc:spChg>
      </pc:sldChg>
      <pc:sldChg chg="modTransition">
        <pc:chgData name="Fani Vidović" userId="6b7a232d-ae2c-455d-95a2-9a2ac4058a05" providerId="ADAL" clId="{81F76631-ACC7-4336-892E-76CFCE291786}" dt="2022-01-08T18:48:04.305" v="5"/>
        <pc:sldMkLst>
          <pc:docMk/>
          <pc:sldMk cId="1780497423" sldId="258"/>
        </pc:sldMkLst>
      </pc:sldChg>
      <pc:sldChg chg="modTransition">
        <pc:chgData name="Fani Vidović" userId="6b7a232d-ae2c-455d-95a2-9a2ac4058a05" providerId="ADAL" clId="{81F76631-ACC7-4336-892E-76CFCE291786}" dt="2022-01-08T18:48:15.969" v="6"/>
        <pc:sldMkLst>
          <pc:docMk/>
          <pc:sldMk cId="2273097975" sldId="259"/>
        </pc:sldMkLst>
      </pc:sldChg>
      <pc:sldChg chg="modTransition">
        <pc:chgData name="Fani Vidović" userId="6b7a232d-ae2c-455d-95a2-9a2ac4058a05" providerId="ADAL" clId="{81F76631-ACC7-4336-892E-76CFCE291786}" dt="2022-01-08T18:48:36.761" v="9"/>
        <pc:sldMkLst>
          <pc:docMk/>
          <pc:sldMk cId="953200840" sldId="260"/>
        </pc:sldMkLst>
      </pc:sldChg>
      <pc:sldChg chg="modTransition">
        <pc:chgData name="Fani Vidović" userId="6b7a232d-ae2c-455d-95a2-9a2ac4058a05" providerId="ADAL" clId="{81F76631-ACC7-4336-892E-76CFCE291786}" dt="2022-01-08T18:48:51.049" v="10"/>
        <pc:sldMkLst>
          <pc:docMk/>
          <pc:sldMk cId="1004838509" sldId="261"/>
        </pc:sldMkLst>
      </pc:sldChg>
      <pc:sldChg chg="modTransition">
        <pc:chgData name="Fani Vidović" userId="6b7a232d-ae2c-455d-95a2-9a2ac4058a05" providerId="ADAL" clId="{81F76631-ACC7-4336-892E-76CFCE291786}" dt="2022-01-08T18:48:59.321" v="11"/>
        <pc:sldMkLst>
          <pc:docMk/>
          <pc:sldMk cId="290046537" sldId="262"/>
        </pc:sldMkLst>
      </pc:sldChg>
      <pc:sldChg chg="modTransition">
        <pc:chgData name="Fani Vidović" userId="6b7a232d-ae2c-455d-95a2-9a2ac4058a05" providerId="ADAL" clId="{81F76631-ACC7-4336-892E-76CFCE291786}" dt="2022-01-08T18:49:08.721" v="12"/>
        <pc:sldMkLst>
          <pc:docMk/>
          <pc:sldMk cId="52655928" sldId="263"/>
        </pc:sldMkLst>
      </pc:sldChg>
      <pc:sldChg chg="addSp modSp new mod modTransition setBg">
        <pc:chgData name="Fani Vidović" userId="6b7a232d-ae2c-455d-95a2-9a2ac4058a05" providerId="ADAL" clId="{81F76631-ACC7-4336-892E-76CFCE291786}" dt="2022-01-08T18:51:48.905" v="19"/>
        <pc:sldMkLst>
          <pc:docMk/>
          <pc:sldMk cId="1640205349" sldId="264"/>
        </pc:sldMkLst>
        <pc:picChg chg="add mod">
          <ac:chgData name="Fani Vidović" userId="6b7a232d-ae2c-455d-95a2-9a2ac4058a05" providerId="ADAL" clId="{81F76631-ACC7-4336-892E-76CFCE291786}" dt="2022-01-08T18:51:40.337" v="18" actId="26606"/>
          <ac:picMkLst>
            <pc:docMk/>
            <pc:sldMk cId="1640205349" sldId="264"/>
            <ac:picMk id="7170" creationId="{09F628BB-E64C-4EF5-9743-9B55949A660E}"/>
          </ac:picMkLst>
        </pc:picChg>
      </pc:sldChg>
      <pc:sldChg chg="addSp modSp new mod modTransition setBg">
        <pc:chgData name="Fani Vidović" userId="6b7a232d-ae2c-455d-95a2-9a2ac4058a05" providerId="ADAL" clId="{81F76631-ACC7-4336-892E-76CFCE291786}" dt="2022-01-08T18:52:46.017" v="23"/>
        <pc:sldMkLst>
          <pc:docMk/>
          <pc:sldMk cId="2358923593" sldId="265"/>
        </pc:sldMkLst>
        <pc:spChg chg="add">
          <ac:chgData name="Fani Vidović" userId="6b7a232d-ae2c-455d-95a2-9a2ac4058a05" providerId="ADAL" clId="{81F76631-ACC7-4336-892E-76CFCE291786}" dt="2022-01-08T18:52:38.653" v="22" actId="26606"/>
          <ac:spMkLst>
            <pc:docMk/>
            <pc:sldMk cId="2358923593" sldId="265"/>
            <ac:spMk id="71" creationId="{C83A5C14-ED91-4CD1-809E-D29FF97C9AF5}"/>
          </ac:spMkLst>
        </pc:spChg>
        <pc:spChg chg="add">
          <ac:chgData name="Fani Vidović" userId="6b7a232d-ae2c-455d-95a2-9a2ac4058a05" providerId="ADAL" clId="{81F76631-ACC7-4336-892E-76CFCE291786}" dt="2022-01-08T18:52:38.653" v="22" actId="26606"/>
          <ac:spMkLst>
            <pc:docMk/>
            <pc:sldMk cId="2358923593" sldId="265"/>
            <ac:spMk id="73" creationId="{56065185-5C34-4F86-AA96-AA4D065B0EF4}"/>
          </ac:spMkLst>
        </pc:spChg>
        <pc:picChg chg="add mod">
          <ac:chgData name="Fani Vidović" userId="6b7a232d-ae2c-455d-95a2-9a2ac4058a05" providerId="ADAL" clId="{81F76631-ACC7-4336-892E-76CFCE291786}" dt="2022-01-08T18:52:38.653" v="22" actId="26606"/>
          <ac:picMkLst>
            <pc:docMk/>
            <pc:sldMk cId="2358923593" sldId="265"/>
            <ac:picMk id="8194" creationId="{51CB75CE-9006-4292-AA54-E6097EAF0A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65CC81-A49E-4870-AB58-DBA866DF3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6BA75E-84E9-473E-8B58-E699FE37C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400966-46CD-42AD-BC40-A230905A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F875CB-74CA-4EB3-AEEB-3F92ACC3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967A44-5343-4C55-A44D-40C39CBC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12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34391-FD8B-420D-8EC8-478FFC73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18A893B-E682-4691-94CA-7C0FFB95A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1CA41A-532C-40F8-92B5-4C5B167A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C5500D-E9D8-43EE-AD06-BDBE86D3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182BC9-5073-49E3-834A-867AE068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016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F7DB9F1-15C4-4D85-AD4B-51FC167E7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66AB7D1-12C9-42FB-BD71-31A99F800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1F06DC-0C22-410B-AD18-F159D322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0AA617-6E3A-45D8-B170-2269A8ED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E645F0-3688-4006-BA36-E8EC00FD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85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B9E52F-ACD1-4491-BFD0-3CD92EC2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CF0FBE-B7DB-4948-9299-5EE284412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C41E92-9FC7-4C93-BEFE-B0E9C3F2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8320224-E9A5-483C-9567-B5FD7C76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46D9CB-37C5-4335-AF58-322A6EFE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74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3B200-C38B-4BC6-9E71-AF179381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00D958C-63D3-4BA6-BBFE-B87E51252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FADD69-0DF8-40D0-8F18-FAAD7FE7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E7C2D6-D252-449E-A4D1-78753832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6E5560-84AE-422D-A831-7CD62A2C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51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D82B9D-1483-49D5-8900-96A65216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F0FBB6-3A13-4CE3-B20F-B43F54425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4C76679-F685-473A-BEA9-8809ADC4F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027C924-C7AA-4840-9CE9-12AFBF17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2E9F014-8BE7-4928-B8D2-EF77C5FC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F3A3C72-E4A2-429C-AA5D-80071B94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12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FD3A13-3728-4DFC-8A79-DB2F8E91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7B62369-82A1-457B-BBD9-0A8CBC0C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A149CA1-3287-4B95-98AD-6082E4B4D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12B6958-A0D3-433C-9E25-136C9805D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3DB178A-943B-45ED-946F-6D43FD1E6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29C2256-E1D8-426D-85E2-79B26726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088C07-49A2-4352-AFB9-24186940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A181B4D-933E-4CFD-9BF1-EDFCE644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21C2D-EA52-43CA-B528-4255BB8A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4A36A77-BAC3-40BD-AB6D-919E2204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194738C-AA56-4A40-84E1-141337E2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ECD59CE-87C8-42CE-B02D-388693EC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22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6A7D5A9-5A11-4CA2-889A-B186CE7A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34C816B-5DAB-44C7-A0AA-D1BE058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B2CD5F9-A19C-4ACA-81B8-3B24C976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60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A5FDC0-45C3-4923-A148-99BF4934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AAED53-3F60-4DD7-B103-4582E846A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4942C9E-45BD-45A6-99EB-6CA2FFC96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758F0AD-C5A1-479C-A2D7-B4C90C0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1B9877-1D30-4513-AEB0-7DF0B383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A4DC933-E035-4955-A60B-15B5A42B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109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AE7BF6-C390-4F95-8E17-0E692707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351B87B-FFC8-4D18-AC7B-77D5C5DCA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D17177E-6C69-4D98-ADC5-0DC07E2D8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D027B7F-6FF2-4B0B-967F-D3D91013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9B8C2CB-B7D2-48AB-9157-483756CD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4B6AF34-1DD8-44FD-8998-155122A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04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BEF3A9B-5606-4743-870D-DD051848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2F16624-AB10-4199-A182-079CC1201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965903-C521-4457-8FB9-5E0EDBB39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040A-4863-4622-947D-B7ACC641371B}" type="datetimeFigureOut">
              <a:rPr lang="hr-HR" smtClean="0"/>
              <a:t>8.1.2022.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5B3818-0813-441E-BA56-F9C99B633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649AB5A-D8D8-427E-82D6-7EF46D6FC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9662-FA75-4739-8590-AC8C7A861F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53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51A9B6-C9E1-46CF-B121-8682C69CE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hr-HR" sz="5400"/>
              <a:t>Vincent van Gogh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D3DECDD-56E3-4E47-9631-E1939D99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hr-HR" sz="200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Vincent van Gogh - Početna | Facebook">
            <a:extLst>
              <a:ext uri="{FF2B5EF4-FFF2-40B4-BE49-F238E27FC236}">
                <a16:creationId xmlns:a16="http://schemas.microsoft.com/office/drawing/2014/main" id="{3A679BCE-CC68-41EF-9F6D-30FDFB8D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1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01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Van Gogh And The Olive Groves&amp;#39; Opens At Dallas Museum Of Art">
            <a:extLst>
              <a:ext uri="{FF2B5EF4-FFF2-40B4-BE49-F238E27FC236}">
                <a16:creationId xmlns:a16="http://schemas.microsoft.com/office/drawing/2014/main" id="{51CB75CE-9006-4292-AA54-E6097EAF0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 r="1" b="1"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2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34C5310-4252-4D98-9ED3-F81FD43C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30. ožujka 1853. – 29. srpnja 1890.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D937FC-C52A-4137-8BE2-0AA4D118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</a:rPr>
              <a:t>N</a:t>
            </a:r>
            <a:r>
              <a:rPr lang="hr-HR" sz="2400" b="0" i="0" dirty="0">
                <a:effectLst/>
                <a:latin typeface="Arial" panose="020B0604020202020204" pitchFamily="34" charset="0"/>
              </a:rPr>
              <a:t>izozemski je slikar, grafičar i crtač; </a:t>
            </a:r>
            <a:r>
              <a:rPr lang="hr-HR" sz="2400" b="0" i="0" dirty="0" err="1">
                <a:effectLst/>
                <a:latin typeface="Arial" panose="020B0604020202020204" pitchFamily="34" charset="0"/>
              </a:rPr>
              <a:t>postimpresionist</a:t>
            </a:r>
            <a:r>
              <a:rPr lang="hr-HR" sz="24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hr-HR" sz="2400" b="0" i="0" dirty="0">
                <a:effectLst/>
                <a:latin typeface="Arial" panose="020B0604020202020204" pitchFamily="34" charset="0"/>
              </a:rPr>
              <a:t> Kratak boravak u Haagu i preseljenje u </a:t>
            </a:r>
            <a:r>
              <a:rPr lang="hr-HR" sz="2400" b="0" i="0" dirty="0" err="1">
                <a:effectLst/>
                <a:latin typeface="Arial" panose="020B0604020202020204" pitchFamily="34" charset="0"/>
              </a:rPr>
              <a:t>Brabant</a:t>
            </a:r>
            <a:r>
              <a:rPr lang="hr-HR" sz="2400" dirty="0">
                <a:latin typeface="Arial" panose="020B0604020202020204" pitchFamily="34" charset="0"/>
              </a:rPr>
              <a:t> utječe na njegov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</a:rPr>
              <a:t>   likovni izričaj:</a:t>
            </a:r>
            <a:endParaRPr lang="hr-HR" sz="2400" b="0" i="0" dirty="0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</a:rPr>
              <a:t>      o</a:t>
            </a:r>
            <a:r>
              <a:rPr lang="hr-HR" sz="2400" b="0" i="0" dirty="0">
                <a:effectLst/>
                <a:latin typeface="Arial" panose="020B0604020202020204" pitchFamily="34" charset="0"/>
              </a:rPr>
              <a:t>sjeća se  humanitarna zanesenost,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</a:rPr>
              <a:t>      </a:t>
            </a:r>
            <a:r>
              <a:rPr lang="hr-HR" sz="2400" b="0" i="0" dirty="0">
                <a:effectLst/>
                <a:latin typeface="Arial" panose="020B0604020202020204" pitchFamily="34" charset="0"/>
              </a:rPr>
              <a:t>prikazuje život seljaka i radnika,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</a:rPr>
              <a:t>      njihovu patnju </a:t>
            </a:r>
            <a:r>
              <a:rPr lang="hr-HR" sz="2400" b="0" i="0" dirty="0">
                <a:effectLst/>
                <a:latin typeface="Arial" panose="020B0604020202020204" pitchFamily="34" charset="0"/>
              </a:rPr>
              <a:t>na svojoj zemlji,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0" i="0" dirty="0">
                <a:effectLst/>
                <a:latin typeface="Arial" panose="020B0604020202020204" pitchFamily="34" charset="0"/>
              </a:rPr>
              <a:t>      radi tamne male slike gotovo sve u crnom,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0" i="0" dirty="0">
                <a:effectLst/>
                <a:latin typeface="Arial" panose="020B0604020202020204" pitchFamily="34" charset="0"/>
              </a:rPr>
              <a:t>      likovi su sumorni.</a:t>
            </a:r>
            <a:endParaRPr lang="hr-HR" sz="2400" u="sng" dirty="0"/>
          </a:p>
        </p:txBody>
      </p:sp>
    </p:spTree>
    <p:extLst>
      <p:ext uri="{BB962C8B-B14F-4D97-AF65-F5344CB8AC3E}">
        <p14:creationId xmlns:p14="http://schemas.microsoft.com/office/powerpoint/2010/main" val="8075918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1FEDAFF-0186-4962-B572-B6CD49DF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Boravak u Parizu</a:t>
            </a: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E99265-049B-4F9F-BF38-BFF9399B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b="0" i="0" dirty="0">
                <a:solidFill>
                  <a:srgbClr val="FEFFFF"/>
                </a:solidFill>
                <a:effectLst/>
                <a:latin typeface="Arial" panose="020B0604020202020204" pitchFamily="34" charset="0"/>
              </a:rPr>
              <a:t>Doživljava preporod u stvaralaštvu: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rgbClr val="FEFFFF"/>
                </a:solidFill>
                <a:latin typeface="Arial" panose="020B0604020202020204" pitchFamily="34" charset="0"/>
              </a:rPr>
              <a:t>   b</a:t>
            </a:r>
            <a:r>
              <a:rPr lang="hr-HR" sz="2400" b="0" i="0" dirty="0">
                <a:solidFill>
                  <a:srgbClr val="FEFFFF"/>
                </a:solidFill>
                <a:effectLst/>
                <a:latin typeface="Arial" panose="020B0604020202020204" pitchFamily="34" charset="0"/>
              </a:rPr>
              <a:t>oje su svježe, odišu mediteranskim nebom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rgbClr val="FEFFFF"/>
                </a:solidFill>
                <a:latin typeface="Arial" panose="020B0604020202020204" pitchFamily="34" charset="0"/>
              </a:rPr>
              <a:t>   b</a:t>
            </a:r>
            <a:r>
              <a:rPr lang="hr-HR" sz="2400" b="0" i="0" dirty="0">
                <a:solidFill>
                  <a:srgbClr val="FEFFFF"/>
                </a:solidFill>
                <a:effectLst/>
                <a:latin typeface="Arial" panose="020B0604020202020204" pitchFamily="34" charset="0"/>
              </a:rPr>
              <a:t>ez sjen</a:t>
            </a:r>
            <a:r>
              <a:rPr lang="hr-HR" sz="2400" dirty="0">
                <a:solidFill>
                  <a:srgbClr val="FEFFFF"/>
                </a:solidFill>
                <a:latin typeface="Arial" panose="020B0604020202020204" pitchFamily="34" charset="0"/>
              </a:rPr>
              <a:t>a i </a:t>
            </a:r>
            <a:r>
              <a:rPr lang="hr-HR" sz="2400" dirty="0" err="1">
                <a:solidFill>
                  <a:srgbClr val="FEFFFF"/>
                </a:solidFill>
                <a:latin typeface="Arial" panose="020B0604020202020204" pitchFamily="34" charset="0"/>
              </a:rPr>
              <a:t>modelacije</a:t>
            </a:r>
            <a:r>
              <a:rPr lang="hr-HR" sz="2400" dirty="0">
                <a:solidFill>
                  <a:srgbClr val="FEFFFF"/>
                </a:solidFill>
                <a:latin typeface="Arial" panose="020B060402020202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0" i="0" dirty="0">
                <a:solidFill>
                  <a:srgbClr val="FEFFFF"/>
                </a:solidFill>
                <a:effectLst/>
                <a:latin typeface="Arial" panose="020B0604020202020204" pitchFamily="34" charset="0"/>
              </a:rPr>
              <a:t>   koristi čistu skalu boja,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lang="hr-HR" sz="2400" dirty="0">
                <a:solidFill>
                  <a:srgbClr val="FEFFFF"/>
                </a:solidFill>
                <a:latin typeface="Arial" panose="020B0604020202020204" pitchFamily="34" charset="0"/>
              </a:rPr>
              <a:t>oblike </a:t>
            </a:r>
            <a:r>
              <a:rPr lang="hr-HR" sz="2400" dirty="0" err="1">
                <a:solidFill>
                  <a:srgbClr val="FEFFFF"/>
                </a:solidFill>
                <a:latin typeface="Arial" panose="020B0604020202020204" pitchFamily="34" charset="0"/>
              </a:rPr>
              <a:t>konturira</a:t>
            </a:r>
            <a:r>
              <a:rPr lang="hr-HR" sz="2400" dirty="0">
                <a:solidFill>
                  <a:srgbClr val="FEFFFF"/>
                </a:solidFill>
                <a:latin typeface="Arial" panose="020B0604020202020204" pitchFamily="34" charset="0"/>
              </a:rPr>
              <a:t> tamnom bojom.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b="0" i="0" dirty="0">
              <a:solidFill>
                <a:srgbClr val="FEFFFF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b="0" i="0" dirty="0">
                <a:solidFill>
                  <a:srgbClr val="FEFFFF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49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0A6A1A6-4EA7-418B-830E-4894C173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Poznata djela</a:t>
            </a:r>
          </a:p>
        </p:txBody>
      </p:sp>
      <p:pic>
        <p:nvPicPr>
          <p:cNvPr id="2050" name="Picture 2" descr="Slagalice Vincent Van Gogh - The Starry Night | Ideje za originalne poklone  | Europosteri">
            <a:extLst>
              <a:ext uri="{FF2B5EF4-FFF2-40B4-BE49-F238E27FC236}">
                <a16:creationId xmlns:a16="http://schemas.microsoft.com/office/drawing/2014/main" id="{2F47EF76-DC30-466B-81D3-4C17F945EA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046115"/>
            <a:ext cx="6780700" cy="47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9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074" name="Picture 2" descr="Slagalice Vincent Van Gogh - Starry Night | Ideje za originalne poklone |  Europosteri">
            <a:extLst>
              <a:ext uri="{FF2B5EF4-FFF2-40B4-BE49-F238E27FC236}">
                <a16:creationId xmlns:a16="http://schemas.microsoft.com/office/drawing/2014/main" id="{7B7F42BD-514C-478B-B1E3-5482F08BB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r="-1" b="-1"/>
          <a:stretch/>
        </p:blipFill>
        <p:spPr bwMode="auto">
          <a:xfrm>
            <a:off x="2354578" y="544298"/>
            <a:ext cx="7311719" cy="5033158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0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Vincent van Gogh&amp;#39;s France">
            <a:extLst>
              <a:ext uri="{FF2B5EF4-FFF2-40B4-BE49-F238E27FC236}">
                <a16:creationId xmlns:a16="http://schemas.microsoft.com/office/drawing/2014/main" id="{706FD3AB-997E-4AB6-96C6-3A4870215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3850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incent van Gogh: A Life in Letters review — Van Gogh in his own words |  Saturday Review | The Times">
            <a:extLst>
              <a:ext uri="{FF2B5EF4-FFF2-40B4-BE49-F238E27FC236}">
                <a16:creationId xmlns:a16="http://schemas.microsoft.com/office/drawing/2014/main" id="{74C8E250-69EE-4A4C-891A-A852BFB5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574" y="643467"/>
            <a:ext cx="4456852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5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Why Vincent van Gogh cut off his ear, based on the latest evidence — Quartz">
            <a:extLst>
              <a:ext uri="{FF2B5EF4-FFF2-40B4-BE49-F238E27FC236}">
                <a16:creationId xmlns:a16="http://schemas.microsoft.com/office/drawing/2014/main" id="{BA22A1F1-A0AE-4210-88C8-7B0C3ACE0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9F628BB-E64C-4EF5-9743-9B55949A6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25415"/>
            <a:ext cx="10905066" cy="52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0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112</Words>
  <Application>Microsoft Office PowerPoint</Application>
  <PresentationFormat>Široki zaslon</PresentationFormat>
  <Paragraphs>19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Wingdings</vt:lpstr>
      <vt:lpstr>Tema sustava Office</vt:lpstr>
      <vt:lpstr>Vincent van Gogh</vt:lpstr>
      <vt:lpstr>30. ožujka 1853. – 29. srpnja 1890.</vt:lpstr>
      <vt:lpstr>Boravak u Parizu</vt:lpstr>
      <vt:lpstr>Poznata djela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 van Gogh</dc:title>
  <dc:creator>Fani Vidović</dc:creator>
  <cp:lastModifiedBy>Fani Vidović</cp:lastModifiedBy>
  <cp:revision>1</cp:revision>
  <dcterms:created xsi:type="dcterms:W3CDTF">2022-01-08T18:10:03Z</dcterms:created>
  <dcterms:modified xsi:type="dcterms:W3CDTF">2022-01-08T18:52:49Z</dcterms:modified>
</cp:coreProperties>
</file>