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49059B-6828-483F-BDCF-6B0FB79520E1}" v="53" dt="2022-01-09T10:25:30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ni Vidović" userId="6b7a232d-ae2c-455d-95a2-9a2ac4058a05" providerId="ADAL" clId="{EB49059B-6828-483F-BDCF-6B0FB79520E1}"/>
    <pc:docChg chg="custSel modSld modMainMaster">
      <pc:chgData name="Fani Vidović" userId="6b7a232d-ae2c-455d-95a2-9a2ac4058a05" providerId="ADAL" clId="{EB49059B-6828-483F-BDCF-6B0FB79520E1}" dt="2022-01-09T10:25:50.073" v="75" actId="255"/>
      <pc:docMkLst>
        <pc:docMk/>
      </pc:docMkLst>
      <pc:sldChg chg="modTransition">
        <pc:chgData name="Fani Vidović" userId="6b7a232d-ae2c-455d-95a2-9a2ac4058a05" providerId="ADAL" clId="{EB49059B-6828-483F-BDCF-6B0FB79520E1}" dt="2022-01-09T10:20:56.024" v="7"/>
        <pc:sldMkLst>
          <pc:docMk/>
          <pc:sldMk cId="1650171283" sldId="256"/>
        </pc:sldMkLst>
      </pc:sldChg>
      <pc:sldChg chg="modSp mod modTransition">
        <pc:chgData name="Fani Vidović" userId="6b7a232d-ae2c-455d-95a2-9a2ac4058a05" providerId="ADAL" clId="{EB49059B-6828-483F-BDCF-6B0FB79520E1}" dt="2022-01-09T10:25:17.372" v="73" actId="20577"/>
        <pc:sldMkLst>
          <pc:docMk/>
          <pc:sldMk cId="160159746" sldId="257"/>
        </pc:sldMkLst>
        <pc:spChg chg="mod">
          <ac:chgData name="Fani Vidović" userId="6b7a232d-ae2c-455d-95a2-9a2ac4058a05" providerId="ADAL" clId="{EB49059B-6828-483F-BDCF-6B0FB79520E1}" dt="2022-01-09T10:25:17.372" v="73" actId="20577"/>
          <ac:spMkLst>
            <pc:docMk/>
            <pc:sldMk cId="160159746" sldId="257"/>
            <ac:spMk id="3" creationId="{D2A2994A-2948-4318-AB39-DDAA7A76525A}"/>
          </ac:spMkLst>
        </pc:spChg>
      </pc:sldChg>
      <pc:sldChg chg="modSp modTransition">
        <pc:chgData name="Fani Vidović" userId="6b7a232d-ae2c-455d-95a2-9a2ac4058a05" providerId="ADAL" clId="{EB49059B-6828-483F-BDCF-6B0FB79520E1}" dt="2022-01-09T10:25:30.992" v="74" actId="20577"/>
        <pc:sldMkLst>
          <pc:docMk/>
          <pc:sldMk cId="2063571507" sldId="258"/>
        </pc:sldMkLst>
        <pc:graphicFrameChg chg="mod">
          <ac:chgData name="Fani Vidović" userId="6b7a232d-ae2c-455d-95a2-9a2ac4058a05" providerId="ADAL" clId="{EB49059B-6828-483F-BDCF-6B0FB79520E1}" dt="2022-01-09T10:25:30.992" v="74" actId="20577"/>
          <ac:graphicFrameMkLst>
            <pc:docMk/>
            <pc:sldMk cId="2063571507" sldId="258"/>
            <ac:graphicFrameMk id="5" creationId="{3B35AFDE-BA51-4710-9AC5-BCEC28F7205C}"/>
          </ac:graphicFrameMkLst>
        </pc:graphicFrameChg>
      </pc:sldChg>
      <pc:sldChg chg="modSp mod modTransition">
        <pc:chgData name="Fani Vidović" userId="6b7a232d-ae2c-455d-95a2-9a2ac4058a05" providerId="ADAL" clId="{EB49059B-6828-483F-BDCF-6B0FB79520E1}" dt="2022-01-09T10:25:50.073" v="75" actId="255"/>
        <pc:sldMkLst>
          <pc:docMk/>
          <pc:sldMk cId="2783280841" sldId="259"/>
        </pc:sldMkLst>
        <pc:spChg chg="mod">
          <ac:chgData name="Fani Vidović" userId="6b7a232d-ae2c-455d-95a2-9a2ac4058a05" providerId="ADAL" clId="{EB49059B-6828-483F-BDCF-6B0FB79520E1}" dt="2022-01-09T10:25:50.073" v="75" actId="255"/>
          <ac:spMkLst>
            <pc:docMk/>
            <pc:sldMk cId="2783280841" sldId="259"/>
            <ac:spMk id="2" creationId="{6F7DBC01-714C-4BCA-ABA1-841ABA2EC3C4}"/>
          </ac:spMkLst>
        </pc:spChg>
      </pc:sldChg>
      <pc:sldChg chg="modTransition">
        <pc:chgData name="Fani Vidović" userId="6b7a232d-ae2c-455d-95a2-9a2ac4058a05" providerId="ADAL" clId="{EB49059B-6828-483F-BDCF-6B0FB79520E1}" dt="2022-01-09T10:21:47.796" v="19"/>
        <pc:sldMkLst>
          <pc:docMk/>
          <pc:sldMk cId="3882888602" sldId="260"/>
        </pc:sldMkLst>
      </pc:sldChg>
      <pc:sldChg chg="modTransition">
        <pc:chgData name="Fani Vidović" userId="6b7a232d-ae2c-455d-95a2-9a2ac4058a05" providerId="ADAL" clId="{EB49059B-6828-483F-BDCF-6B0FB79520E1}" dt="2022-01-09T10:22:56.692" v="46"/>
        <pc:sldMkLst>
          <pc:docMk/>
          <pc:sldMk cId="2564319448" sldId="261"/>
        </pc:sldMkLst>
      </pc:sldChg>
      <pc:sldChg chg="modTransition">
        <pc:chgData name="Fani Vidović" userId="6b7a232d-ae2c-455d-95a2-9a2ac4058a05" providerId="ADAL" clId="{EB49059B-6828-483F-BDCF-6B0FB79520E1}" dt="2022-01-09T10:23:02.780" v="51"/>
        <pc:sldMkLst>
          <pc:docMk/>
          <pc:sldMk cId="4050749758" sldId="262"/>
        </pc:sldMkLst>
      </pc:sldChg>
      <pc:sldChg chg="modTransition">
        <pc:chgData name="Fani Vidović" userId="6b7a232d-ae2c-455d-95a2-9a2ac4058a05" providerId="ADAL" clId="{EB49059B-6828-483F-BDCF-6B0FB79520E1}" dt="2022-01-09T10:22:28.343" v="30"/>
        <pc:sldMkLst>
          <pc:docMk/>
          <pc:sldMk cId="951368373" sldId="263"/>
        </pc:sldMkLst>
      </pc:sldChg>
      <pc:sldChg chg="modTransition">
        <pc:chgData name="Fani Vidović" userId="6b7a232d-ae2c-455d-95a2-9a2ac4058a05" providerId="ADAL" clId="{EB49059B-6828-483F-BDCF-6B0FB79520E1}" dt="2022-01-09T10:22:37.468" v="36"/>
        <pc:sldMkLst>
          <pc:docMk/>
          <pc:sldMk cId="2679843788" sldId="264"/>
        </pc:sldMkLst>
      </pc:sldChg>
      <pc:sldMasterChg chg="modTransition modSldLayout">
        <pc:chgData name="Fani Vidović" userId="6b7a232d-ae2c-455d-95a2-9a2ac4058a05" providerId="ADAL" clId="{EB49059B-6828-483F-BDCF-6B0FB79520E1}" dt="2022-01-09T10:20:56.024" v="7"/>
        <pc:sldMasterMkLst>
          <pc:docMk/>
          <pc:sldMasterMk cId="1636854445" sldId="2147483648"/>
        </pc:sldMasterMkLst>
        <pc:sldLayoutChg chg="modTransition">
          <pc:chgData name="Fani Vidović" userId="6b7a232d-ae2c-455d-95a2-9a2ac4058a05" providerId="ADAL" clId="{EB49059B-6828-483F-BDCF-6B0FB79520E1}" dt="2022-01-09T10:20:56.024" v="7"/>
          <pc:sldLayoutMkLst>
            <pc:docMk/>
            <pc:sldMasterMk cId="1636854445" sldId="2147483648"/>
            <pc:sldLayoutMk cId="174703193" sldId="2147483649"/>
          </pc:sldLayoutMkLst>
        </pc:sldLayoutChg>
        <pc:sldLayoutChg chg="modTransition">
          <pc:chgData name="Fani Vidović" userId="6b7a232d-ae2c-455d-95a2-9a2ac4058a05" providerId="ADAL" clId="{EB49059B-6828-483F-BDCF-6B0FB79520E1}" dt="2022-01-09T10:20:56.024" v="7"/>
          <pc:sldLayoutMkLst>
            <pc:docMk/>
            <pc:sldMasterMk cId="1636854445" sldId="2147483648"/>
            <pc:sldLayoutMk cId="1657042382" sldId="2147483650"/>
          </pc:sldLayoutMkLst>
        </pc:sldLayoutChg>
        <pc:sldLayoutChg chg="modTransition">
          <pc:chgData name="Fani Vidović" userId="6b7a232d-ae2c-455d-95a2-9a2ac4058a05" providerId="ADAL" clId="{EB49059B-6828-483F-BDCF-6B0FB79520E1}" dt="2022-01-09T10:20:56.024" v="7"/>
          <pc:sldLayoutMkLst>
            <pc:docMk/>
            <pc:sldMasterMk cId="1636854445" sldId="2147483648"/>
            <pc:sldLayoutMk cId="1109235065" sldId="2147483651"/>
          </pc:sldLayoutMkLst>
        </pc:sldLayoutChg>
        <pc:sldLayoutChg chg="modTransition">
          <pc:chgData name="Fani Vidović" userId="6b7a232d-ae2c-455d-95a2-9a2ac4058a05" providerId="ADAL" clId="{EB49059B-6828-483F-BDCF-6B0FB79520E1}" dt="2022-01-09T10:20:56.024" v="7"/>
          <pc:sldLayoutMkLst>
            <pc:docMk/>
            <pc:sldMasterMk cId="1636854445" sldId="2147483648"/>
            <pc:sldLayoutMk cId="818842285" sldId="2147483652"/>
          </pc:sldLayoutMkLst>
        </pc:sldLayoutChg>
        <pc:sldLayoutChg chg="modTransition">
          <pc:chgData name="Fani Vidović" userId="6b7a232d-ae2c-455d-95a2-9a2ac4058a05" providerId="ADAL" clId="{EB49059B-6828-483F-BDCF-6B0FB79520E1}" dt="2022-01-09T10:20:56.024" v="7"/>
          <pc:sldLayoutMkLst>
            <pc:docMk/>
            <pc:sldMasterMk cId="1636854445" sldId="2147483648"/>
            <pc:sldLayoutMk cId="1432001325" sldId="2147483653"/>
          </pc:sldLayoutMkLst>
        </pc:sldLayoutChg>
        <pc:sldLayoutChg chg="modTransition">
          <pc:chgData name="Fani Vidović" userId="6b7a232d-ae2c-455d-95a2-9a2ac4058a05" providerId="ADAL" clId="{EB49059B-6828-483F-BDCF-6B0FB79520E1}" dt="2022-01-09T10:20:56.024" v="7"/>
          <pc:sldLayoutMkLst>
            <pc:docMk/>
            <pc:sldMasterMk cId="1636854445" sldId="2147483648"/>
            <pc:sldLayoutMk cId="3077118327" sldId="2147483654"/>
          </pc:sldLayoutMkLst>
        </pc:sldLayoutChg>
        <pc:sldLayoutChg chg="modTransition">
          <pc:chgData name="Fani Vidović" userId="6b7a232d-ae2c-455d-95a2-9a2ac4058a05" providerId="ADAL" clId="{EB49059B-6828-483F-BDCF-6B0FB79520E1}" dt="2022-01-09T10:20:56.024" v="7"/>
          <pc:sldLayoutMkLst>
            <pc:docMk/>
            <pc:sldMasterMk cId="1636854445" sldId="2147483648"/>
            <pc:sldLayoutMk cId="2105215900" sldId="2147483655"/>
          </pc:sldLayoutMkLst>
        </pc:sldLayoutChg>
        <pc:sldLayoutChg chg="modTransition">
          <pc:chgData name="Fani Vidović" userId="6b7a232d-ae2c-455d-95a2-9a2ac4058a05" providerId="ADAL" clId="{EB49059B-6828-483F-BDCF-6B0FB79520E1}" dt="2022-01-09T10:20:56.024" v="7"/>
          <pc:sldLayoutMkLst>
            <pc:docMk/>
            <pc:sldMasterMk cId="1636854445" sldId="2147483648"/>
            <pc:sldLayoutMk cId="2389284682" sldId="2147483656"/>
          </pc:sldLayoutMkLst>
        </pc:sldLayoutChg>
        <pc:sldLayoutChg chg="modTransition">
          <pc:chgData name="Fani Vidović" userId="6b7a232d-ae2c-455d-95a2-9a2ac4058a05" providerId="ADAL" clId="{EB49059B-6828-483F-BDCF-6B0FB79520E1}" dt="2022-01-09T10:20:56.024" v="7"/>
          <pc:sldLayoutMkLst>
            <pc:docMk/>
            <pc:sldMasterMk cId="1636854445" sldId="2147483648"/>
            <pc:sldLayoutMk cId="1186811004" sldId="2147483657"/>
          </pc:sldLayoutMkLst>
        </pc:sldLayoutChg>
        <pc:sldLayoutChg chg="modTransition">
          <pc:chgData name="Fani Vidović" userId="6b7a232d-ae2c-455d-95a2-9a2ac4058a05" providerId="ADAL" clId="{EB49059B-6828-483F-BDCF-6B0FB79520E1}" dt="2022-01-09T10:20:56.024" v="7"/>
          <pc:sldLayoutMkLst>
            <pc:docMk/>
            <pc:sldMasterMk cId="1636854445" sldId="2147483648"/>
            <pc:sldLayoutMk cId="3392822471" sldId="2147483658"/>
          </pc:sldLayoutMkLst>
        </pc:sldLayoutChg>
        <pc:sldLayoutChg chg="modTransition">
          <pc:chgData name="Fani Vidović" userId="6b7a232d-ae2c-455d-95a2-9a2ac4058a05" providerId="ADAL" clId="{EB49059B-6828-483F-BDCF-6B0FB79520E1}" dt="2022-01-09T10:20:56.024" v="7"/>
          <pc:sldLayoutMkLst>
            <pc:docMk/>
            <pc:sldMasterMk cId="1636854445" sldId="2147483648"/>
            <pc:sldLayoutMk cId="3055866286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E7E854-8136-4D86-811F-890C769556E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5631E4E-B829-42D6-BF20-07C4772AF89F}">
      <dgm:prSet/>
      <dgm:spPr/>
      <dgm:t>
        <a:bodyPr/>
        <a:lstStyle/>
        <a:p>
          <a:r>
            <a:rPr lang="hr-HR"/>
            <a:t>Engleski je naziv za optičku umjetnost.</a:t>
          </a:r>
          <a:endParaRPr lang="en-US"/>
        </a:p>
      </dgm:t>
    </dgm:pt>
    <dgm:pt modelId="{98E44532-7F4F-42A7-95F1-6658F7E10856}" type="parTrans" cxnId="{88F63CA0-DC53-42E0-82CE-5EF481F55DD4}">
      <dgm:prSet/>
      <dgm:spPr/>
      <dgm:t>
        <a:bodyPr/>
        <a:lstStyle/>
        <a:p>
          <a:endParaRPr lang="en-US"/>
        </a:p>
      </dgm:t>
    </dgm:pt>
    <dgm:pt modelId="{EFC2A9D9-DDC0-4ABF-BFAA-D9D47C8DE7E7}" type="sibTrans" cxnId="{88F63CA0-DC53-42E0-82CE-5EF481F55DD4}">
      <dgm:prSet/>
      <dgm:spPr/>
      <dgm:t>
        <a:bodyPr/>
        <a:lstStyle/>
        <a:p>
          <a:endParaRPr lang="en-US"/>
        </a:p>
      </dgm:t>
    </dgm:pt>
    <dgm:pt modelId="{91B0D190-6651-4EA1-984A-FE60B50BC1E4}">
      <dgm:prSet/>
      <dgm:spPr/>
      <dgm:t>
        <a:bodyPr/>
        <a:lstStyle/>
        <a:p>
          <a:r>
            <a:rPr lang="hr-HR"/>
            <a:t>Razvijao se krajem 50-ih i početkom 60-ih godina 20. st.</a:t>
          </a:r>
          <a:endParaRPr lang="en-US"/>
        </a:p>
      </dgm:t>
    </dgm:pt>
    <dgm:pt modelId="{ACE16773-2913-443F-89F3-95B4E8DB2D9E}" type="parTrans" cxnId="{BF088DBD-06AC-4635-B0C7-8CDE5997D5F3}">
      <dgm:prSet/>
      <dgm:spPr/>
      <dgm:t>
        <a:bodyPr/>
        <a:lstStyle/>
        <a:p>
          <a:endParaRPr lang="en-US"/>
        </a:p>
      </dgm:t>
    </dgm:pt>
    <dgm:pt modelId="{950DC835-86A4-4F11-866D-013102BC0836}" type="sibTrans" cxnId="{BF088DBD-06AC-4635-B0C7-8CDE5997D5F3}">
      <dgm:prSet/>
      <dgm:spPr/>
      <dgm:t>
        <a:bodyPr/>
        <a:lstStyle/>
        <a:p>
          <a:endParaRPr lang="en-US"/>
        </a:p>
      </dgm:t>
    </dgm:pt>
    <dgm:pt modelId="{27698139-AF0F-4366-8C39-457346BFC5C6}">
      <dgm:prSet/>
      <dgm:spPr/>
      <dgm:t>
        <a:bodyPr/>
        <a:lstStyle/>
        <a:p>
          <a:r>
            <a:rPr lang="hr-HR" dirty="0" err="1"/>
            <a:t>Op</a:t>
          </a:r>
          <a:r>
            <a:rPr lang="hr-HR" dirty="0"/>
            <a:t> art slike daju iluziju kretanja kad ih gledatelj dulje promatra.</a:t>
          </a:r>
          <a:endParaRPr lang="en-US" dirty="0"/>
        </a:p>
      </dgm:t>
    </dgm:pt>
    <dgm:pt modelId="{D0E39F0D-E377-4990-BFE1-1B4EB434FBA5}" type="parTrans" cxnId="{669F7EE5-8EB0-4BED-92CF-FE628602CE12}">
      <dgm:prSet/>
      <dgm:spPr/>
      <dgm:t>
        <a:bodyPr/>
        <a:lstStyle/>
        <a:p>
          <a:endParaRPr lang="en-US"/>
        </a:p>
      </dgm:t>
    </dgm:pt>
    <dgm:pt modelId="{C2C34ECC-1A03-4B43-B842-EC698D93B7C3}" type="sibTrans" cxnId="{669F7EE5-8EB0-4BED-92CF-FE628602CE12}">
      <dgm:prSet/>
      <dgm:spPr/>
      <dgm:t>
        <a:bodyPr/>
        <a:lstStyle/>
        <a:p>
          <a:endParaRPr lang="en-US"/>
        </a:p>
      </dgm:t>
    </dgm:pt>
    <dgm:pt modelId="{818A744B-FD00-4DBC-BFA0-6C7D807D9F1B}">
      <dgm:prSet/>
      <dgm:spPr/>
      <dgm:t>
        <a:bodyPr/>
        <a:lstStyle/>
        <a:p>
          <a:r>
            <a:rPr lang="hr-HR" dirty="0"/>
            <a:t>Pojavljuju se skrivene slike, treperenje i vibracije uzoraka.</a:t>
          </a:r>
          <a:endParaRPr lang="en-US" dirty="0"/>
        </a:p>
      </dgm:t>
    </dgm:pt>
    <dgm:pt modelId="{512726D8-835C-433F-A320-69216B274FA0}" type="parTrans" cxnId="{04A9FFB0-0D16-4909-8320-D2CCDD997030}">
      <dgm:prSet/>
      <dgm:spPr/>
      <dgm:t>
        <a:bodyPr/>
        <a:lstStyle/>
        <a:p>
          <a:endParaRPr lang="en-US"/>
        </a:p>
      </dgm:t>
    </dgm:pt>
    <dgm:pt modelId="{A9AB806E-44C9-4700-A24E-3CD1C837A91D}" type="sibTrans" cxnId="{04A9FFB0-0D16-4909-8320-D2CCDD997030}">
      <dgm:prSet/>
      <dgm:spPr/>
      <dgm:t>
        <a:bodyPr/>
        <a:lstStyle/>
        <a:p>
          <a:endParaRPr lang="en-US"/>
        </a:p>
      </dgm:t>
    </dgm:pt>
    <dgm:pt modelId="{1DAEE2A6-45CC-4945-A52A-CF088F8254AC}" type="pres">
      <dgm:prSet presAssocID="{C5E7E854-8136-4D86-811F-890C769556EA}" presName="outerComposite" presStyleCnt="0">
        <dgm:presLayoutVars>
          <dgm:chMax val="5"/>
          <dgm:dir/>
          <dgm:resizeHandles val="exact"/>
        </dgm:presLayoutVars>
      </dgm:prSet>
      <dgm:spPr/>
    </dgm:pt>
    <dgm:pt modelId="{5070377D-E5B8-455E-8D7D-314D7926375F}" type="pres">
      <dgm:prSet presAssocID="{C5E7E854-8136-4D86-811F-890C769556EA}" presName="dummyMaxCanvas" presStyleCnt="0">
        <dgm:presLayoutVars/>
      </dgm:prSet>
      <dgm:spPr/>
    </dgm:pt>
    <dgm:pt modelId="{9884168A-A007-46A2-8A77-4715AF64EC14}" type="pres">
      <dgm:prSet presAssocID="{C5E7E854-8136-4D86-811F-890C769556EA}" presName="FourNodes_1" presStyleLbl="node1" presStyleIdx="0" presStyleCnt="4">
        <dgm:presLayoutVars>
          <dgm:bulletEnabled val="1"/>
        </dgm:presLayoutVars>
      </dgm:prSet>
      <dgm:spPr/>
    </dgm:pt>
    <dgm:pt modelId="{520F4F4E-1A31-4FE4-BA3A-3E1C87DDE529}" type="pres">
      <dgm:prSet presAssocID="{C5E7E854-8136-4D86-811F-890C769556EA}" presName="FourNodes_2" presStyleLbl="node1" presStyleIdx="1" presStyleCnt="4">
        <dgm:presLayoutVars>
          <dgm:bulletEnabled val="1"/>
        </dgm:presLayoutVars>
      </dgm:prSet>
      <dgm:spPr/>
    </dgm:pt>
    <dgm:pt modelId="{971680BE-75D3-4CFD-9E1D-156C88F0E3AC}" type="pres">
      <dgm:prSet presAssocID="{C5E7E854-8136-4D86-811F-890C769556EA}" presName="FourNodes_3" presStyleLbl="node1" presStyleIdx="2" presStyleCnt="4">
        <dgm:presLayoutVars>
          <dgm:bulletEnabled val="1"/>
        </dgm:presLayoutVars>
      </dgm:prSet>
      <dgm:spPr/>
    </dgm:pt>
    <dgm:pt modelId="{C3C980F8-1AED-471C-998A-0D5BA31FDC29}" type="pres">
      <dgm:prSet presAssocID="{C5E7E854-8136-4D86-811F-890C769556EA}" presName="FourNodes_4" presStyleLbl="node1" presStyleIdx="3" presStyleCnt="4">
        <dgm:presLayoutVars>
          <dgm:bulletEnabled val="1"/>
        </dgm:presLayoutVars>
      </dgm:prSet>
      <dgm:spPr/>
    </dgm:pt>
    <dgm:pt modelId="{9CA23D78-FF86-4B43-B5D1-BA1EFF39143D}" type="pres">
      <dgm:prSet presAssocID="{C5E7E854-8136-4D86-811F-890C769556EA}" presName="FourConn_1-2" presStyleLbl="fgAccFollowNode1" presStyleIdx="0" presStyleCnt="3">
        <dgm:presLayoutVars>
          <dgm:bulletEnabled val="1"/>
        </dgm:presLayoutVars>
      </dgm:prSet>
      <dgm:spPr/>
    </dgm:pt>
    <dgm:pt modelId="{3447DA21-4E46-4C1D-A9F9-7193196582E5}" type="pres">
      <dgm:prSet presAssocID="{C5E7E854-8136-4D86-811F-890C769556EA}" presName="FourConn_2-3" presStyleLbl="fgAccFollowNode1" presStyleIdx="1" presStyleCnt="3">
        <dgm:presLayoutVars>
          <dgm:bulletEnabled val="1"/>
        </dgm:presLayoutVars>
      </dgm:prSet>
      <dgm:spPr/>
    </dgm:pt>
    <dgm:pt modelId="{F162F75F-4BA0-44E8-92EB-DFFA9D3D183D}" type="pres">
      <dgm:prSet presAssocID="{C5E7E854-8136-4D86-811F-890C769556EA}" presName="FourConn_3-4" presStyleLbl="fgAccFollowNode1" presStyleIdx="2" presStyleCnt="3">
        <dgm:presLayoutVars>
          <dgm:bulletEnabled val="1"/>
        </dgm:presLayoutVars>
      </dgm:prSet>
      <dgm:spPr/>
    </dgm:pt>
    <dgm:pt modelId="{102BB237-86E2-421A-9F05-D0D1BFA2FCBC}" type="pres">
      <dgm:prSet presAssocID="{C5E7E854-8136-4D86-811F-890C769556EA}" presName="FourNodes_1_text" presStyleLbl="node1" presStyleIdx="3" presStyleCnt="4">
        <dgm:presLayoutVars>
          <dgm:bulletEnabled val="1"/>
        </dgm:presLayoutVars>
      </dgm:prSet>
      <dgm:spPr/>
    </dgm:pt>
    <dgm:pt modelId="{FDCC3723-379A-4BDE-8FB1-7226F34ED67C}" type="pres">
      <dgm:prSet presAssocID="{C5E7E854-8136-4D86-811F-890C769556EA}" presName="FourNodes_2_text" presStyleLbl="node1" presStyleIdx="3" presStyleCnt="4">
        <dgm:presLayoutVars>
          <dgm:bulletEnabled val="1"/>
        </dgm:presLayoutVars>
      </dgm:prSet>
      <dgm:spPr/>
    </dgm:pt>
    <dgm:pt modelId="{1B3A50E0-4DCE-4047-8BDC-964901CB4163}" type="pres">
      <dgm:prSet presAssocID="{C5E7E854-8136-4D86-811F-890C769556EA}" presName="FourNodes_3_text" presStyleLbl="node1" presStyleIdx="3" presStyleCnt="4">
        <dgm:presLayoutVars>
          <dgm:bulletEnabled val="1"/>
        </dgm:presLayoutVars>
      </dgm:prSet>
      <dgm:spPr/>
    </dgm:pt>
    <dgm:pt modelId="{CF8806D4-6552-4C34-8635-41C5B00A08F6}" type="pres">
      <dgm:prSet presAssocID="{C5E7E854-8136-4D86-811F-890C769556E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5F0A450-B5A9-4CA1-A871-02870BFB43DE}" type="presOf" srcId="{A5631E4E-B829-42D6-BF20-07C4772AF89F}" destId="{102BB237-86E2-421A-9F05-D0D1BFA2FCBC}" srcOrd="1" destOrd="0" presId="urn:microsoft.com/office/officeart/2005/8/layout/vProcess5"/>
    <dgm:cxn modelId="{AEA45F52-A14B-4A83-A780-360F107529C8}" type="presOf" srcId="{EFC2A9D9-DDC0-4ABF-BFAA-D9D47C8DE7E7}" destId="{9CA23D78-FF86-4B43-B5D1-BA1EFF39143D}" srcOrd="0" destOrd="0" presId="urn:microsoft.com/office/officeart/2005/8/layout/vProcess5"/>
    <dgm:cxn modelId="{EE5F6872-CC71-4F61-B96B-68F6A58B8F19}" type="presOf" srcId="{27698139-AF0F-4366-8C39-457346BFC5C6}" destId="{1B3A50E0-4DCE-4047-8BDC-964901CB4163}" srcOrd="1" destOrd="0" presId="urn:microsoft.com/office/officeart/2005/8/layout/vProcess5"/>
    <dgm:cxn modelId="{6C91455A-68B7-4E57-B050-299D913FCE58}" type="presOf" srcId="{818A744B-FD00-4DBC-BFA0-6C7D807D9F1B}" destId="{CF8806D4-6552-4C34-8635-41C5B00A08F6}" srcOrd="1" destOrd="0" presId="urn:microsoft.com/office/officeart/2005/8/layout/vProcess5"/>
    <dgm:cxn modelId="{F0FC7D9C-CDE4-42FE-B1D1-C33BC2F1175B}" type="presOf" srcId="{91B0D190-6651-4EA1-984A-FE60B50BC1E4}" destId="{520F4F4E-1A31-4FE4-BA3A-3E1C87DDE529}" srcOrd="0" destOrd="0" presId="urn:microsoft.com/office/officeart/2005/8/layout/vProcess5"/>
    <dgm:cxn modelId="{A24FE79C-31F2-445E-9366-59038031C905}" type="presOf" srcId="{818A744B-FD00-4DBC-BFA0-6C7D807D9F1B}" destId="{C3C980F8-1AED-471C-998A-0D5BA31FDC29}" srcOrd="0" destOrd="0" presId="urn:microsoft.com/office/officeart/2005/8/layout/vProcess5"/>
    <dgm:cxn modelId="{88F63CA0-DC53-42E0-82CE-5EF481F55DD4}" srcId="{C5E7E854-8136-4D86-811F-890C769556EA}" destId="{A5631E4E-B829-42D6-BF20-07C4772AF89F}" srcOrd="0" destOrd="0" parTransId="{98E44532-7F4F-42A7-95F1-6658F7E10856}" sibTransId="{EFC2A9D9-DDC0-4ABF-BFAA-D9D47C8DE7E7}"/>
    <dgm:cxn modelId="{C7DE1DAB-F019-467F-81A9-8769DB765388}" type="presOf" srcId="{C2C34ECC-1A03-4B43-B842-EC698D93B7C3}" destId="{F162F75F-4BA0-44E8-92EB-DFFA9D3D183D}" srcOrd="0" destOrd="0" presId="urn:microsoft.com/office/officeart/2005/8/layout/vProcess5"/>
    <dgm:cxn modelId="{04A9FFB0-0D16-4909-8320-D2CCDD997030}" srcId="{C5E7E854-8136-4D86-811F-890C769556EA}" destId="{818A744B-FD00-4DBC-BFA0-6C7D807D9F1B}" srcOrd="3" destOrd="0" parTransId="{512726D8-835C-433F-A320-69216B274FA0}" sibTransId="{A9AB806E-44C9-4700-A24E-3CD1C837A91D}"/>
    <dgm:cxn modelId="{2A86B5B1-DA06-4C59-A18C-5FDAE9F67BD5}" type="presOf" srcId="{27698139-AF0F-4366-8C39-457346BFC5C6}" destId="{971680BE-75D3-4CFD-9E1D-156C88F0E3AC}" srcOrd="0" destOrd="0" presId="urn:microsoft.com/office/officeart/2005/8/layout/vProcess5"/>
    <dgm:cxn modelId="{19A1F3B6-5B5A-4C38-90DA-71309F839C05}" type="presOf" srcId="{950DC835-86A4-4F11-866D-013102BC0836}" destId="{3447DA21-4E46-4C1D-A9F9-7193196582E5}" srcOrd="0" destOrd="0" presId="urn:microsoft.com/office/officeart/2005/8/layout/vProcess5"/>
    <dgm:cxn modelId="{BF088DBD-06AC-4635-B0C7-8CDE5997D5F3}" srcId="{C5E7E854-8136-4D86-811F-890C769556EA}" destId="{91B0D190-6651-4EA1-984A-FE60B50BC1E4}" srcOrd="1" destOrd="0" parTransId="{ACE16773-2913-443F-89F3-95B4E8DB2D9E}" sibTransId="{950DC835-86A4-4F11-866D-013102BC0836}"/>
    <dgm:cxn modelId="{1B38E0D9-CE31-449D-8438-D207F1E13ED3}" type="presOf" srcId="{A5631E4E-B829-42D6-BF20-07C4772AF89F}" destId="{9884168A-A007-46A2-8A77-4715AF64EC14}" srcOrd="0" destOrd="0" presId="urn:microsoft.com/office/officeart/2005/8/layout/vProcess5"/>
    <dgm:cxn modelId="{669F7EE5-8EB0-4BED-92CF-FE628602CE12}" srcId="{C5E7E854-8136-4D86-811F-890C769556EA}" destId="{27698139-AF0F-4366-8C39-457346BFC5C6}" srcOrd="2" destOrd="0" parTransId="{D0E39F0D-E377-4990-BFE1-1B4EB434FBA5}" sibTransId="{C2C34ECC-1A03-4B43-B842-EC698D93B7C3}"/>
    <dgm:cxn modelId="{0BD5E4E8-EA58-4D7E-B6BA-1F92A57F9738}" type="presOf" srcId="{C5E7E854-8136-4D86-811F-890C769556EA}" destId="{1DAEE2A6-45CC-4945-A52A-CF088F8254AC}" srcOrd="0" destOrd="0" presId="urn:microsoft.com/office/officeart/2005/8/layout/vProcess5"/>
    <dgm:cxn modelId="{411F00F6-DAA4-4870-9017-C40F3477A2F6}" type="presOf" srcId="{91B0D190-6651-4EA1-984A-FE60B50BC1E4}" destId="{FDCC3723-379A-4BDE-8FB1-7226F34ED67C}" srcOrd="1" destOrd="0" presId="urn:microsoft.com/office/officeart/2005/8/layout/vProcess5"/>
    <dgm:cxn modelId="{52C49209-63D3-4234-AB6C-AA49CCFA7C87}" type="presParOf" srcId="{1DAEE2A6-45CC-4945-A52A-CF088F8254AC}" destId="{5070377D-E5B8-455E-8D7D-314D7926375F}" srcOrd="0" destOrd="0" presId="urn:microsoft.com/office/officeart/2005/8/layout/vProcess5"/>
    <dgm:cxn modelId="{4EE2400E-A2FC-4E66-9B87-5554267173D1}" type="presParOf" srcId="{1DAEE2A6-45CC-4945-A52A-CF088F8254AC}" destId="{9884168A-A007-46A2-8A77-4715AF64EC14}" srcOrd="1" destOrd="0" presId="urn:microsoft.com/office/officeart/2005/8/layout/vProcess5"/>
    <dgm:cxn modelId="{2C071C52-79D4-4F0F-990D-CABB59F5EC14}" type="presParOf" srcId="{1DAEE2A6-45CC-4945-A52A-CF088F8254AC}" destId="{520F4F4E-1A31-4FE4-BA3A-3E1C87DDE529}" srcOrd="2" destOrd="0" presId="urn:microsoft.com/office/officeart/2005/8/layout/vProcess5"/>
    <dgm:cxn modelId="{0AEB32F0-F6D7-45B0-9060-FEA6B56D684A}" type="presParOf" srcId="{1DAEE2A6-45CC-4945-A52A-CF088F8254AC}" destId="{971680BE-75D3-4CFD-9E1D-156C88F0E3AC}" srcOrd="3" destOrd="0" presId="urn:microsoft.com/office/officeart/2005/8/layout/vProcess5"/>
    <dgm:cxn modelId="{0E833718-EDEA-4C86-A5F7-F0ADC6B0D581}" type="presParOf" srcId="{1DAEE2A6-45CC-4945-A52A-CF088F8254AC}" destId="{C3C980F8-1AED-471C-998A-0D5BA31FDC29}" srcOrd="4" destOrd="0" presId="urn:microsoft.com/office/officeart/2005/8/layout/vProcess5"/>
    <dgm:cxn modelId="{7D61A5FF-3428-4BBB-A594-4AF6B672D210}" type="presParOf" srcId="{1DAEE2A6-45CC-4945-A52A-CF088F8254AC}" destId="{9CA23D78-FF86-4B43-B5D1-BA1EFF39143D}" srcOrd="5" destOrd="0" presId="urn:microsoft.com/office/officeart/2005/8/layout/vProcess5"/>
    <dgm:cxn modelId="{EBFC211E-7FFD-40B5-A4D7-E17B954B2681}" type="presParOf" srcId="{1DAEE2A6-45CC-4945-A52A-CF088F8254AC}" destId="{3447DA21-4E46-4C1D-A9F9-7193196582E5}" srcOrd="6" destOrd="0" presId="urn:microsoft.com/office/officeart/2005/8/layout/vProcess5"/>
    <dgm:cxn modelId="{6D6527D3-B9D4-4091-B50E-DDEADB7C1B47}" type="presParOf" srcId="{1DAEE2A6-45CC-4945-A52A-CF088F8254AC}" destId="{F162F75F-4BA0-44E8-92EB-DFFA9D3D183D}" srcOrd="7" destOrd="0" presId="urn:microsoft.com/office/officeart/2005/8/layout/vProcess5"/>
    <dgm:cxn modelId="{B2BBA67E-7354-48B2-A4BC-BE4C8E0FB3A6}" type="presParOf" srcId="{1DAEE2A6-45CC-4945-A52A-CF088F8254AC}" destId="{102BB237-86E2-421A-9F05-D0D1BFA2FCBC}" srcOrd="8" destOrd="0" presId="urn:microsoft.com/office/officeart/2005/8/layout/vProcess5"/>
    <dgm:cxn modelId="{FFAC50D1-F0AD-402E-93E3-8CDB5881E66E}" type="presParOf" srcId="{1DAEE2A6-45CC-4945-A52A-CF088F8254AC}" destId="{FDCC3723-379A-4BDE-8FB1-7226F34ED67C}" srcOrd="9" destOrd="0" presId="urn:microsoft.com/office/officeart/2005/8/layout/vProcess5"/>
    <dgm:cxn modelId="{F2BA1150-69E3-4E7B-BA43-B61E75621206}" type="presParOf" srcId="{1DAEE2A6-45CC-4945-A52A-CF088F8254AC}" destId="{1B3A50E0-4DCE-4047-8BDC-964901CB4163}" srcOrd="10" destOrd="0" presId="urn:microsoft.com/office/officeart/2005/8/layout/vProcess5"/>
    <dgm:cxn modelId="{F07475FA-66F8-4BF5-AE87-F164A42D47BF}" type="presParOf" srcId="{1DAEE2A6-45CC-4945-A52A-CF088F8254AC}" destId="{CF8806D4-6552-4C34-8635-41C5B00A08F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4168A-A007-46A2-8A77-4715AF64EC14}">
      <dsp:nvSpPr>
        <dsp:cNvPr id="0" name=""/>
        <dsp:cNvSpPr/>
      </dsp:nvSpPr>
      <dsp:spPr>
        <a:xfrm>
          <a:off x="0" y="0"/>
          <a:ext cx="5269191" cy="8327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Engleski je naziv za optičku umjetnost.</a:t>
          </a:r>
          <a:endParaRPr lang="en-US" sz="2200" kern="1200"/>
        </a:p>
      </dsp:txBody>
      <dsp:txXfrm>
        <a:off x="24392" y="24392"/>
        <a:ext cx="4300171" cy="784008"/>
      </dsp:txXfrm>
    </dsp:sp>
    <dsp:sp modelId="{520F4F4E-1A31-4FE4-BA3A-3E1C87DDE529}">
      <dsp:nvSpPr>
        <dsp:cNvPr id="0" name=""/>
        <dsp:cNvSpPr/>
      </dsp:nvSpPr>
      <dsp:spPr>
        <a:xfrm>
          <a:off x="441294" y="984208"/>
          <a:ext cx="5269191" cy="8327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Razvijao se krajem 50-ih i početkom 60-ih godina 20. st.</a:t>
          </a:r>
          <a:endParaRPr lang="en-US" sz="2200" kern="1200"/>
        </a:p>
      </dsp:txBody>
      <dsp:txXfrm>
        <a:off x="465686" y="1008600"/>
        <a:ext cx="4237797" cy="784008"/>
      </dsp:txXfrm>
    </dsp:sp>
    <dsp:sp modelId="{971680BE-75D3-4CFD-9E1D-156C88F0E3AC}">
      <dsp:nvSpPr>
        <dsp:cNvPr id="0" name=""/>
        <dsp:cNvSpPr/>
      </dsp:nvSpPr>
      <dsp:spPr>
        <a:xfrm>
          <a:off x="876003" y="1968417"/>
          <a:ext cx="5269191" cy="8327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 err="1"/>
            <a:t>Op</a:t>
          </a:r>
          <a:r>
            <a:rPr lang="hr-HR" sz="2200" kern="1200" dirty="0"/>
            <a:t> art slike daju iluziju kretanja kad ih gledatelj dulje promatra.</a:t>
          </a:r>
          <a:endParaRPr lang="en-US" sz="2200" kern="1200" dirty="0"/>
        </a:p>
      </dsp:txBody>
      <dsp:txXfrm>
        <a:off x="900395" y="1992809"/>
        <a:ext cx="4244384" cy="784008"/>
      </dsp:txXfrm>
    </dsp:sp>
    <dsp:sp modelId="{C3C980F8-1AED-471C-998A-0D5BA31FDC29}">
      <dsp:nvSpPr>
        <dsp:cNvPr id="0" name=""/>
        <dsp:cNvSpPr/>
      </dsp:nvSpPr>
      <dsp:spPr>
        <a:xfrm>
          <a:off x="1317297" y="2952626"/>
          <a:ext cx="5269191" cy="8327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Pojavljuju se skrivene slike, treperenje i vibracije uzoraka.</a:t>
          </a:r>
          <a:endParaRPr lang="en-US" sz="2200" kern="1200" dirty="0"/>
        </a:p>
      </dsp:txBody>
      <dsp:txXfrm>
        <a:off x="1341689" y="2977018"/>
        <a:ext cx="4237797" cy="784008"/>
      </dsp:txXfrm>
    </dsp:sp>
    <dsp:sp modelId="{9CA23D78-FF86-4B43-B5D1-BA1EFF39143D}">
      <dsp:nvSpPr>
        <dsp:cNvPr id="0" name=""/>
        <dsp:cNvSpPr/>
      </dsp:nvSpPr>
      <dsp:spPr>
        <a:xfrm>
          <a:off x="4727876" y="637843"/>
          <a:ext cx="541314" cy="5413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849672" y="637843"/>
        <a:ext cx="297722" cy="407339"/>
      </dsp:txXfrm>
    </dsp:sp>
    <dsp:sp modelId="{3447DA21-4E46-4C1D-A9F9-7193196582E5}">
      <dsp:nvSpPr>
        <dsp:cNvPr id="0" name=""/>
        <dsp:cNvSpPr/>
      </dsp:nvSpPr>
      <dsp:spPr>
        <a:xfrm>
          <a:off x="5169171" y="1622052"/>
          <a:ext cx="541314" cy="54131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290967" y="1622052"/>
        <a:ext cx="297722" cy="407339"/>
      </dsp:txXfrm>
    </dsp:sp>
    <dsp:sp modelId="{F162F75F-4BA0-44E8-92EB-DFFA9D3D183D}">
      <dsp:nvSpPr>
        <dsp:cNvPr id="0" name=""/>
        <dsp:cNvSpPr/>
      </dsp:nvSpPr>
      <dsp:spPr>
        <a:xfrm>
          <a:off x="5603879" y="2606260"/>
          <a:ext cx="541314" cy="54131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725675" y="2606260"/>
        <a:ext cx="297722" cy="407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BEC50C-A71C-4DE1-B0C4-EB8A79DB9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AB69BDB-9E8C-4159-B64A-107692BC4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582446F-FFFB-44F5-BE56-63F1B7B6E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C9CE-2999-43AF-9DC0-D56CF7122629}" type="datetimeFigureOut">
              <a:rPr lang="hr-HR" smtClean="0"/>
              <a:t>9.1.2022.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D8A271D-C1B8-4DE9-A0A4-497030C6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8BC3EBB-9B33-4978-B842-F6B4FD3FE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262E-5577-4EEA-8F2B-14B8C4BAE6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70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7B0056-C03A-4A73-9859-586BD6967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5B9F2BB-54B7-4E37-824A-B779D9C85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CAB5A5A-BE38-42E7-BB9F-E8F60403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C9CE-2999-43AF-9DC0-D56CF7122629}" type="datetimeFigureOut">
              <a:rPr lang="hr-HR" smtClean="0"/>
              <a:t>9.1.2022.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577C39C-9C87-453C-BFE8-EB9B1576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B76C9A2-4247-4699-8877-7075163D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262E-5577-4EEA-8F2B-14B8C4BAE6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282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9B61C9B-255C-45E2-9A08-84BC9FB83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BDB8528-CE98-4304-A4EF-EDB0215A6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D7A0C2C-CC22-4C42-B82D-91D21A4E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C9CE-2999-43AF-9DC0-D56CF7122629}" type="datetimeFigureOut">
              <a:rPr lang="hr-HR" smtClean="0"/>
              <a:t>9.1.2022.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2439F6B-5BFC-4BE9-8D1C-ECD70759F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9D3AE7C-8CEF-40DD-A0EF-250DF7F28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262E-5577-4EEA-8F2B-14B8C4BAE6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586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EC6398-CBEA-4A3F-88FF-69EC0C9F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8DB6E0E-40C4-403C-8F22-932F3E902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B906203-5148-4771-AB25-B1F685DE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C9CE-2999-43AF-9DC0-D56CF7122629}" type="datetimeFigureOut">
              <a:rPr lang="hr-HR" smtClean="0"/>
              <a:t>9.1.2022.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C6E7EEE-69FC-4D06-A057-6F9192E6E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0D2AEC-84B7-4BE2-9D8C-3773D8FC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262E-5577-4EEA-8F2B-14B8C4BAE6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704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142784-A9A9-41E6-BCBA-797BCB70C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80A93F-6817-4959-8E22-380958430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3B356F6-ED6E-4760-80C3-C29FB9A3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C9CE-2999-43AF-9DC0-D56CF7122629}" type="datetimeFigureOut">
              <a:rPr lang="hr-HR" smtClean="0"/>
              <a:t>9.1.2022.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09CCBC5-85FD-406A-A24C-EEF1D9A0A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29BC28F-309C-4CA5-9224-63D915F4D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262E-5577-4EEA-8F2B-14B8C4BAE6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9235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C481B3-8BE7-45C4-9B10-5DF5A2F5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B24227C-4236-4092-BF27-276A523CF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E47EF63-5107-46F4-A7A9-92997F72F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87902F9-4D9E-476A-A31B-61CBF86B6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C9CE-2999-43AF-9DC0-D56CF7122629}" type="datetimeFigureOut">
              <a:rPr lang="hr-HR" smtClean="0"/>
              <a:t>9.1.2022.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E654A24-CD2F-44F6-9743-3F9F297E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D977C48-385E-4612-A88E-D1FCBB0D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262E-5577-4EEA-8F2B-14B8C4BAE6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884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3FCAF0-A6C8-46C8-98F2-B323ED19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5F61AC1-5725-45B1-8305-EBEE294B3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A186DF9-8843-4F8F-9F87-3ED130056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A36D05B-1670-4587-B239-EC9A5BF2C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BB87B7B-4490-4F3E-96C2-440ADEE64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2F39D74-A158-49E7-9D27-0F1F4913C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C9CE-2999-43AF-9DC0-D56CF7122629}" type="datetimeFigureOut">
              <a:rPr lang="hr-HR" smtClean="0"/>
              <a:t>9.1.2022.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770F60C-2DFB-4A47-934E-14FB39BF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6B0502F-C233-4EC3-B71C-488B98C4E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262E-5577-4EEA-8F2B-14B8C4BAE6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200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6DC033-7814-44BE-B3CD-156EB752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491BB71-60C3-40FD-8C6A-0EEB5930F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C9CE-2999-43AF-9DC0-D56CF7122629}" type="datetimeFigureOut">
              <a:rPr lang="hr-HR" smtClean="0"/>
              <a:t>9.1.2022.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626E649-4736-4F33-982D-93A82A9D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05D5BB4-D75C-4AB3-810F-F9959B69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262E-5577-4EEA-8F2B-14B8C4BAE6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711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AD5765A-2290-46A7-8F3F-11AEDBE0F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C9CE-2999-43AF-9DC0-D56CF7122629}" type="datetimeFigureOut">
              <a:rPr lang="hr-HR" smtClean="0"/>
              <a:t>9.1.2022.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E930B8F-7F52-4A4F-BC14-BEAAD59F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7544640-D6EE-410C-A712-8307D942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262E-5577-4EEA-8F2B-14B8C4BAE6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521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FD3411-B525-4ABF-864D-050DFFEC4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F447D3-CFBC-42E4-B2A6-E6A7A248B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A7CD682-303B-4687-8678-5EE0AD83A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F3390C9-5563-406E-8F3C-B5CBE940F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C9CE-2999-43AF-9DC0-D56CF7122629}" type="datetimeFigureOut">
              <a:rPr lang="hr-HR" smtClean="0"/>
              <a:t>9.1.2022.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1874842-8A51-4F66-88FF-884493D70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8D27A5B-6A7F-4F8A-A925-FB5D02495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262E-5577-4EEA-8F2B-14B8C4BAE6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928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DD5FEE-1455-46DC-8BBD-CA70A880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25085A-6A51-4C30-8A75-C2F40D8E7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2EDB3B7-1C11-4713-B3A8-3600CBD19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CC581F6-41EE-4C42-839E-14E1F399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C9CE-2999-43AF-9DC0-D56CF7122629}" type="datetimeFigureOut">
              <a:rPr lang="hr-HR" smtClean="0"/>
              <a:t>9.1.2022.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EDEEE08-AD29-41ED-BD84-291C9CB67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3F69703-8459-401F-BC8B-CAEB8D760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262E-5577-4EEA-8F2B-14B8C4BAE6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6811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9E21419-A71F-427A-B712-9BD20225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1308897-EC32-4808-8AF3-879A3C440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FB1396-6C16-479F-B07F-2E81B5043A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BC9CE-2999-43AF-9DC0-D56CF7122629}" type="datetimeFigureOut">
              <a:rPr lang="hr-HR" smtClean="0"/>
              <a:t>9.1.2022.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E89C472-25AD-4C6C-A098-466F992AE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044767C-4B54-4ADC-B7EB-6A08F31CE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1262E-5577-4EEA-8F2B-14B8C4BAE6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685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D32A23-1583-4BA8-B052-3ADF93219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hr-HR" sz="5400"/>
              <a:t>Victor Vasarely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Victor Vasarely, voditelj Op Art pokreta - 2022">
            <a:extLst>
              <a:ext uri="{FF2B5EF4-FFF2-40B4-BE49-F238E27FC236}">
                <a16:creationId xmlns:a16="http://schemas.microsoft.com/office/drawing/2014/main" id="{D656157F-EBA7-43CB-9F98-72EE871EB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171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E94362D-8AA7-4481-95B7-46003F88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4600"/>
              <a:t>9. travnja 1906. – 15. ožujka 1997.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A2994A-2948-4318-AB39-DDAA7A765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10000"/>
          </a:bodyPr>
          <a:lstStyle/>
          <a:p>
            <a:r>
              <a:rPr lang="hr-HR" sz="2000" dirty="0">
                <a:latin typeface="Arial" panose="020B0604020202020204" pitchFamily="34" charset="0"/>
              </a:rPr>
              <a:t>Francuski je slikar mađarskog</a:t>
            </a:r>
          </a:p>
          <a:p>
            <a:pPr marL="0" indent="0">
              <a:buNone/>
            </a:pPr>
            <a:r>
              <a:rPr lang="hr-HR" sz="2000" dirty="0">
                <a:latin typeface="Arial" panose="020B0604020202020204" pitchFamily="34" charset="0"/>
              </a:rPr>
              <a:t>     podrijetla.</a:t>
            </a:r>
          </a:p>
          <a:p>
            <a:r>
              <a:rPr lang="hr-HR" sz="2000" dirty="0">
                <a:latin typeface="Arial" panose="020B0604020202020204" pitchFamily="34" charset="0"/>
              </a:rPr>
              <a:t>Pravo ime mu je </a:t>
            </a:r>
            <a:r>
              <a:rPr lang="hr-HR" sz="2000" dirty="0" err="1">
                <a:latin typeface="Arial" panose="020B0604020202020204" pitchFamily="34" charset="0"/>
              </a:rPr>
              <a:t>Vásárhelyi</a:t>
            </a:r>
            <a:r>
              <a:rPr lang="hr-HR" sz="2000" dirty="0">
                <a:latin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</a:rPr>
              <a:t>Győző</a:t>
            </a:r>
            <a:r>
              <a:rPr lang="hr-HR" sz="2000" b="0" i="0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hr-HR" sz="2000" dirty="0">
                <a:latin typeface="Arial" panose="020B0604020202020204" pitchFamily="34" charset="0"/>
              </a:rPr>
              <a:t>N</a:t>
            </a:r>
            <a:r>
              <a:rPr lang="hr-HR" sz="2000" b="0" i="0" dirty="0">
                <a:effectLst/>
                <a:latin typeface="Arial" panose="020B0604020202020204" pitchFamily="34" charset="0"/>
              </a:rPr>
              <a:t>azivaju ga  ocem </a:t>
            </a:r>
            <a:r>
              <a:rPr lang="hr-HR" sz="2000" b="0" i="0" dirty="0" err="1">
                <a:effectLst/>
                <a:latin typeface="Arial" panose="020B0604020202020204" pitchFamily="34" charset="0"/>
              </a:rPr>
              <a:t>Op</a:t>
            </a:r>
            <a:r>
              <a:rPr lang="hr-HR" sz="2000" b="0" i="0" dirty="0">
                <a:effectLst/>
                <a:latin typeface="Arial" panose="020B0604020202020204" pitchFamily="34" charset="0"/>
              </a:rPr>
              <a:t>-arta. </a:t>
            </a:r>
          </a:p>
          <a:p>
            <a:r>
              <a:rPr lang="hr-HR" sz="2000" dirty="0">
                <a:latin typeface="Arial" panose="020B0604020202020204" pitchFamily="34" charset="0"/>
              </a:rPr>
              <a:t>Radio je kao grafički umjetnik.</a:t>
            </a:r>
          </a:p>
          <a:p>
            <a:r>
              <a:rPr lang="hr-HR" sz="2000" dirty="0">
                <a:latin typeface="Arial" panose="020B0604020202020204" pitchFamily="34" charset="0"/>
              </a:rPr>
              <a:t>Njegovo djelo Zebra </a:t>
            </a:r>
            <a:r>
              <a:rPr lang="hr-HR" sz="2000" b="0" i="0" dirty="0">
                <a:effectLst/>
                <a:latin typeface="Arial" panose="020B0604020202020204" pitchFamily="34" charset="0"/>
              </a:rPr>
              <a:t>smatra se</a:t>
            </a:r>
          </a:p>
          <a:p>
            <a:pPr marL="0" indent="0">
              <a:buNone/>
            </a:pPr>
            <a:r>
              <a:rPr lang="hr-HR" sz="2000" b="0" i="0" dirty="0">
                <a:effectLst/>
                <a:latin typeface="Arial" panose="020B0604020202020204" pitchFamily="34" charset="0"/>
              </a:rPr>
              <a:t>   prvim djelom u žanru </a:t>
            </a:r>
            <a:r>
              <a:rPr lang="hr-HR" sz="2000" b="0" i="0" dirty="0" err="1">
                <a:effectLst/>
                <a:latin typeface="Arial" panose="020B0604020202020204" pitchFamily="34" charset="0"/>
              </a:rPr>
              <a:t>Op</a:t>
            </a:r>
            <a:r>
              <a:rPr lang="hr-HR" sz="2000" b="0" i="0" dirty="0">
                <a:effectLst/>
                <a:latin typeface="Arial" panose="020B0604020202020204" pitchFamily="34" charset="0"/>
              </a:rPr>
              <a:t>-arta.</a:t>
            </a:r>
          </a:p>
          <a:p>
            <a:pPr marL="0" indent="0">
              <a:buNone/>
            </a:pPr>
            <a:br>
              <a:rPr lang="hr-HR" sz="2000" dirty="0"/>
            </a:br>
            <a:endParaRPr lang="hr-HR" sz="2000" dirty="0"/>
          </a:p>
          <a:p>
            <a:endParaRPr lang="hr-HR" sz="2000" dirty="0"/>
          </a:p>
        </p:txBody>
      </p:sp>
      <p:pic>
        <p:nvPicPr>
          <p:cNvPr id="2050" name="Picture 2" descr="Victor Vasarely Zebra, 1937 - Setting the Course of Optical Art in the 20th  Century">
            <a:extLst>
              <a:ext uri="{FF2B5EF4-FFF2-40B4-BE49-F238E27FC236}">
                <a16:creationId xmlns:a16="http://schemas.microsoft.com/office/drawing/2014/main" id="{2FD0C204-255D-4A70-ADF1-F03E8A38D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6CC6C5-DE16-4003-8F86-06809AB5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hr-HR" sz="5400"/>
              <a:t>Op</a:t>
            </a:r>
            <a:r>
              <a:rPr lang="hr-HR" sz="5400" dirty="0"/>
              <a:t> art </a:t>
            </a:r>
          </a:p>
        </p:txBody>
      </p:sp>
      <p:pic>
        <p:nvPicPr>
          <p:cNvPr id="13" name="Picture 12" descr="Slika na kojoj se prikazuje rolete&#10;&#10;Opis je automatski generiran">
            <a:extLst>
              <a:ext uri="{FF2B5EF4-FFF2-40B4-BE49-F238E27FC236}">
                <a16:creationId xmlns:a16="http://schemas.microsoft.com/office/drawing/2014/main" id="{BF60FBD8-CC3A-4C80-90AF-ABACECF9B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33" r="2848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3B35AFDE-BA51-4710-9AC5-BCEC28F720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34179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3571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asarely galerija">
            <a:extLst>
              <a:ext uri="{FF2B5EF4-FFF2-40B4-BE49-F238E27FC236}">
                <a16:creationId xmlns:a16="http://schemas.microsoft.com/office/drawing/2014/main" id="{36DCABB3-FFBD-4618-966C-06E1243E9B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85863"/>
            <a:ext cx="2665413" cy="4478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erc - Victor Vasarely | WikiOO.org - Enciklopedija likovnih umjetnosti">
            <a:extLst>
              <a:ext uri="{FF2B5EF4-FFF2-40B4-BE49-F238E27FC236}">
                <a16:creationId xmlns:a16="http://schemas.microsoft.com/office/drawing/2014/main" id="{81FC372B-F07C-42BB-93CA-130EC8F24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1185863"/>
            <a:ext cx="4467225" cy="4478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F7DBC01-714C-4BCA-ABA1-841ABA2EC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Victor </a:t>
            </a:r>
            <a:r>
              <a:rPr lang="en-US" sz="3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Vasarely</a:t>
            </a: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sz="3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poznata</a:t>
            </a: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djela</a:t>
            </a:r>
            <a:endParaRPr lang="en-US" sz="3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328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Four Spheres - Victor Vasarely | WikiOO.org - Enciklopedija likovnih  umjetnosti">
            <a:extLst>
              <a:ext uri="{FF2B5EF4-FFF2-40B4-BE49-F238E27FC236}">
                <a16:creationId xmlns:a16="http://schemas.microsoft.com/office/drawing/2014/main" id="{8A6606B4-BE76-4091-83C0-44B86B60C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0" b="3259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888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Victor Vasarely">
            <a:extLst>
              <a:ext uri="{FF2B5EF4-FFF2-40B4-BE49-F238E27FC236}">
                <a16:creationId xmlns:a16="http://schemas.microsoft.com/office/drawing/2014/main" id="{51FFAECF-8661-4BE7-BFC0-25A654728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6"/>
          <a:stretch/>
        </p:blipFill>
        <p:spPr bwMode="auto">
          <a:xfrm>
            <a:off x="6421035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Victor Vasarely - The Master Of Op-Art - DailyArt Magazine">
            <a:extLst>
              <a:ext uri="{FF2B5EF4-FFF2-40B4-BE49-F238E27FC236}">
                <a16:creationId xmlns:a16="http://schemas.microsoft.com/office/drawing/2014/main" id="{634EF709-4FE1-4B06-B4F9-E636EE50D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7" b="2"/>
          <a:stretch/>
        </p:blipFill>
        <p:spPr bwMode="auto">
          <a:xfrm>
            <a:off x="641180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31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Victor Vasarely - So-Lo, kunst til salgs i nettgalleriet">
            <a:extLst>
              <a:ext uri="{FF2B5EF4-FFF2-40B4-BE49-F238E27FC236}">
                <a16:creationId xmlns:a16="http://schemas.microsoft.com/office/drawing/2014/main" id="{D0535F5D-9303-4A84-8830-8AAEBC8C4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 r="3506" b="2"/>
          <a:stretch/>
        </p:blipFill>
        <p:spPr bwMode="auto">
          <a:xfrm>
            <a:off x="6421035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Victor Vasarely">
            <a:extLst>
              <a:ext uri="{FF2B5EF4-FFF2-40B4-BE49-F238E27FC236}">
                <a16:creationId xmlns:a16="http://schemas.microsoft.com/office/drawing/2014/main" id="{FBDEB59A-BAF8-4B32-99E0-A28F43A876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" r="5193" b="3"/>
          <a:stretch/>
        </p:blipFill>
        <p:spPr bwMode="auto">
          <a:xfrm>
            <a:off x="641180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74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Victor Vasarely">
            <a:extLst>
              <a:ext uri="{FF2B5EF4-FFF2-40B4-BE49-F238E27FC236}">
                <a16:creationId xmlns:a16="http://schemas.microsoft.com/office/drawing/2014/main" id="{4D28BB75-1EBD-49D2-BA61-E91768F83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7" b="-1"/>
          <a:stretch/>
        </p:blipFill>
        <p:spPr bwMode="auto">
          <a:xfrm>
            <a:off x="6421035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290 Op Art of Victor Vasarely ideas | victor vasarely, op art, victor">
            <a:extLst>
              <a:ext uri="{FF2B5EF4-FFF2-40B4-BE49-F238E27FC236}">
                <a16:creationId xmlns:a16="http://schemas.microsoft.com/office/drawing/2014/main" id="{1ECDA974-1D93-4A62-A2BA-913A00597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" r="3414" b="-1"/>
          <a:stretch/>
        </p:blipFill>
        <p:spPr bwMode="auto">
          <a:xfrm>
            <a:off x="641180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368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Victor Vasarely | Bivonn-2 (1983) | Artsy">
            <a:extLst>
              <a:ext uri="{FF2B5EF4-FFF2-40B4-BE49-F238E27FC236}">
                <a16:creationId xmlns:a16="http://schemas.microsoft.com/office/drawing/2014/main" id="{3E54B2CF-7114-4B91-AC70-49B6CCE6C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851" y="643467"/>
            <a:ext cx="787429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84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99</Words>
  <Application>Microsoft Office PowerPoint</Application>
  <PresentationFormat>Široki zaslon</PresentationFormat>
  <Paragraphs>16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Victor Vasarely</vt:lpstr>
      <vt:lpstr>9. travnja 1906. – 15. ožujka 1997.</vt:lpstr>
      <vt:lpstr>Op art </vt:lpstr>
      <vt:lpstr>Victor Vasarely - poznata djela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Victor Vasarely</dc:title>
  <dc:creator>Fani Vidović</dc:creator>
  <cp:lastModifiedBy>Fani Vidović</cp:lastModifiedBy>
  <cp:revision>1</cp:revision>
  <dcterms:created xsi:type="dcterms:W3CDTF">2022-01-09T09:53:59Z</dcterms:created>
  <dcterms:modified xsi:type="dcterms:W3CDTF">2022-01-09T10:25:55Z</dcterms:modified>
</cp:coreProperties>
</file>