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7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7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6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4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8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Mona_Lisa" TargetMode="External"/><Relationship Id="rId2" Type="http://schemas.openxmlformats.org/officeDocument/2006/relationships/hyperlink" Target="https://bs.wikipedia.org/wiki/Posljednja_ve%C4%8De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3B1E6-C826-4FD8-9624-54CF0559A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6585" y="3288854"/>
            <a:ext cx="4419523" cy="510208"/>
          </a:xfrm>
        </p:spPr>
        <p:txBody>
          <a:bodyPr/>
          <a:lstStyle/>
          <a:p>
            <a:r>
              <a:rPr lang="hr-HR" dirty="0"/>
              <a:t>U svijetu likovnih umjetnika 4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03FEBA-353F-4922-AE11-0737DBB2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012704"/>
            <a:ext cx="6815669" cy="1320802"/>
          </a:xfrm>
        </p:spPr>
        <p:txBody>
          <a:bodyPr/>
          <a:lstStyle/>
          <a:p>
            <a:r>
              <a:rPr lang="hr-HR" dirty="0"/>
              <a:t>      Leonardo da Vinci</a:t>
            </a:r>
          </a:p>
          <a:p>
            <a:endParaRPr lang="hr-HR" dirty="0"/>
          </a:p>
        </p:txBody>
      </p:sp>
      <p:pic>
        <p:nvPicPr>
          <p:cNvPr id="1026" name="Picture 2" descr="eTwinning - Naslovnica">
            <a:extLst>
              <a:ext uri="{FF2B5EF4-FFF2-40B4-BE49-F238E27FC236}">
                <a16:creationId xmlns:a16="http://schemas.microsoft.com/office/drawing/2014/main" id="{13BC1039-3332-4145-ACBE-0DDB44A1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85" y="4101481"/>
            <a:ext cx="2223486" cy="8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429AADE-658C-479B-A3C4-6DCC0BE3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11" y="1695918"/>
            <a:ext cx="1788478" cy="17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EE3A5-FC8D-4593-8551-961A8861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Leonardo da Vinci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22C1B-DF4F-4BFF-A051-CCCA4582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-rođen 15.4. 1452.</a:t>
            </a:r>
          </a:p>
          <a:p>
            <a:pPr marL="0" indent="0">
              <a:buNone/>
            </a:pPr>
            <a:r>
              <a:rPr lang="hr-HR" dirty="0"/>
              <a:t>-umro 1519.</a:t>
            </a:r>
          </a:p>
          <a:p>
            <a:pPr marL="0" indent="0">
              <a:buNone/>
            </a:pPr>
            <a:r>
              <a:rPr lang="hr-HR" dirty="0"/>
              <a:t>-talijanski slikar, arhitekt, kipar, izumitelj, matematičar,…</a:t>
            </a:r>
          </a:p>
          <a:p>
            <a:pPr marL="0" indent="0">
              <a:buNone/>
            </a:pPr>
            <a:r>
              <a:rPr lang="hr-HR" dirty="0"/>
              <a:t>-veliki je renesansni umjetnik </a:t>
            </a:r>
          </a:p>
          <a:p>
            <a:pPr marL="0" indent="0">
              <a:buNone/>
            </a:pPr>
            <a:r>
              <a:rPr lang="hr-HR" dirty="0"/>
              <a:t>-njegova djela "</a:t>
            </a:r>
            <a:r>
              <a:rPr lang="hr-HR" dirty="0">
                <a:hlinkClick r:id="rId2" tooltip="Posljednja večera"/>
              </a:rPr>
              <a:t>Posljednja večera</a:t>
            </a:r>
            <a:r>
              <a:rPr lang="hr-HR" dirty="0"/>
              <a:t>"  kao i "</a:t>
            </a:r>
            <a:r>
              <a:rPr lang="hr-HR" dirty="0">
                <a:hlinkClick r:id="rId3" tooltip="Mona Lisa"/>
              </a:rPr>
              <a:t>Mona </a:t>
            </a:r>
            <a:r>
              <a:rPr lang="hr-HR" dirty="0" err="1">
                <a:hlinkClick r:id="rId3" tooltip="Mona Lisa"/>
              </a:rPr>
              <a:t>Lisa</a:t>
            </a:r>
            <a:r>
              <a:rPr lang="hr-HR" dirty="0"/>
              <a:t>" spadaju među najpopularnije slike renesanse</a:t>
            </a:r>
          </a:p>
          <a:p>
            <a:pPr marL="0" indent="0">
              <a:buNone/>
            </a:pPr>
            <a:r>
              <a:rPr lang="hr-HR" dirty="0"/>
              <a:t>-najvažnija karakteristika njegovog rada je ta što je na slikama prenio emocije osobe s posebnom točnošću, pažljivo crtajući sve, čak i najmanje detalje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072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154DDB1-EC04-445F-9F6C-64EB47B87F36}"/>
              </a:ext>
            </a:extLst>
          </p:cNvPr>
          <p:cNvSpPr/>
          <p:nvPr/>
        </p:nvSpPr>
        <p:spPr>
          <a:xfrm>
            <a:off x="1189608" y="1154098"/>
            <a:ext cx="795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-kako bi završio djelo, napravio bi više skica, zahvaljujući kojima su stručnjaci naknadno analizirali umjetnikov rad i donijeli odgovarajuće zaključke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-mnogi su istraživači proveli više od desetak godina za proučavanje slika i radova Leonarda  da Vincija</a:t>
            </a:r>
            <a:endParaRPr lang="hr-HR" sz="16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-slike i skice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Leonarda Da Vincija neprocjenjive su vrijednosti</a:t>
            </a:r>
          </a:p>
          <a:p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-umjetnik je iza sebe ostavio ogroman broj radova i slika koji su pohranjeni u različitim umjetničkim galerijama 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83FA070-C186-4AA4-8145-3C778418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8" y="3269932"/>
            <a:ext cx="1800225" cy="25431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658E29-7E95-4704-8AAE-5524CA1B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04" y="3346132"/>
            <a:ext cx="1600200" cy="21605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CB104B4-2875-48D0-9808-32E7182B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775" y="3305492"/>
            <a:ext cx="1895475" cy="21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C99CB00-FDF3-4AE0-9E7D-709FBF5ADDA4}"/>
              </a:ext>
            </a:extLst>
          </p:cNvPr>
          <p:cNvSpPr/>
          <p:nvPr/>
        </p:nvSpPr>
        <p:spPr>
          <a:xfrm>
            <a:off x="1145219" y="1235503"/>
            <a:ext cx="953461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500"/>
              </a:spcAft>
            </a:pPr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-skice ženskih lica. „Ženska glava“ izrađena je srebrnom olovkom i crvenom kredom na ružičasto pripremljenom papiru. </a:t>
            </a:r>
          </a:p>
          <a:p>
            <a:pPr algn="just" fontAlgn="base">
              <a:spcAft>
                <a:spcPts val="1500"/>
              </a:spcAft>
            </a:pPr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stručnjaci vjeruju da je ovaj da </a:t>
            </a:r>
            <a:r>
              <a:rPr lang="hr-H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Vincijev</a:t>
            </a:r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crtež skica ili skica za čuveniju sliku „Madona u stijenama“.</a:t>
            </a:r>
            <a:endParaRPr lang="hr-H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-na fotografiji se vidi mlada žena u profilu, sa glavom blago nagnutom.</a:t>
            </a:r>
          </a:p>
          <a:p>
            <a:r>
              <a:rPr lang="hr-HR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Leonardo da Vinci je uspio prenijeti svoje emocije što se vidi u očima djevojčice, linijama usana, pa čak i u kosi koja joj glatko teče preko ramena</a:t>
            </a:r>
            <a:endParaRPr lang="hr-HR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A407A4-B498-45E0-AC42-85744C06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98" y="3622088"/>
            <a:ext cx="2435002" cy="25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1BBA5-D116-4A43-93B4-2A72FF8F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Najpoznatija djela Leonarda da </a:t>
            </a:r>
            <a:r>
              <a:rPr lang="hr-HR" dirty="0" err="1"/>
              <a:t>Vincia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35C6D4D-A010-437F-B428-EFFF6565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90164"/>
            <a:ext cx="3225276" cy="2922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5FB1815-E530-4E2A-A761-46FB9B30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164"/>
            <a:ext cx="2133600" cy="2922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1B58A40-B6DB-490F-9287-8A39DAAEB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920" y="2590164"/>
            <a:ext cx="3810000" cy="29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D728C-AF5D-490D-9DDC-5A85708D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E70CB-A0A0-4667-99FC-5849C878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LIKOVNI PROBLEM: </a:t>
            </a:r>
            <a:r>
              <a:rPr lang="hr-HR"/>
              <a:t>vrsta crte</a:t>
            </a:r>
            <a:endParaRPr lang="hr-HR" dirty="0"/>
          </a:p>
          <a:p>
            <a:r>
              <a:rPr lang="hr-HR" dirty="0"/>
              <a:t>LIKOVNI MOTIV: Isus na križu</a:t>
            </a:r>
          </a:p>
          <a:p>
            <a:r>
              <a:rPr lang="hr-HR" dirty="0"/>
              <a:t>LIKOVNA TEHNIKA: olovka</a:t>
            </a:r>
          </a:p>
        </p:txBody>
      </p:sp>
    </p:spTree>
    <p:extLst>
      <p:ext uri="{BB962C8B-B14F-4D97-AF65-F5344CB8AC3E}">
        <p14:creationId xmlns:p14="http://schemas.microsoft.com/office/powerpoint/2010/main" val="70131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263</Words>
  <Application>Microsoft Office PowerPoint</Application>
  <PresentationFormat>Široki zaslon</PresentationFormat>
  <Paragraphs>23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Organski</vt:lpstr>
      <vt:lpstr>U svijetu likovnih umjetnika 4</vt:lpstr>
      <vt:lpstr>Leonardo da Vinci</vt:lpstr>
      <vt:lpstr>PowerPoint prezentacija</vt:lpstr>
      <vt:lpstr>PowerPoint prezentacija</vt:lpstr>
      <vt:lpstr>Najpoznatija djela Leonarda da Vincia</vt:lpstr>
      <vt:lpstr>ZADATAK: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 4</dc:title>
  <dc:creator>Korisnik</dc:creator>
  <cp:lastModifiedBy>Korisnik</cp:lastModifiedBy>
  <cp:revision>10</cp:revision>
  <dcterms:created xsi:type="dcterms:W3CDTF">2022-03-30T19:09:45Z</dcterms:created>
  <dcterms:modified xsi:type="dcterms:W3CDTF">2022-03-30T20:37:43Z</dcterms:modified>
</cp:coreProperties>
</file>