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8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4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7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26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2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7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8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9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8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3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5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2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7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5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9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9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05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19256-C279-442E-A87B-07C1EFE68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395" y="1067269"/>
            <a:ext cx="5372191" cy="2635996"/>
          </a:xfrm>
        </p:spPr>
        <p:txBody>
          <a:bodyPr/>
          <a:lstStyle/>
          <a:p>
            <a:r>
              <a:rPr lang="hr-HR" dirty="0"/>
              <a:t>GEORGES SEURAT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7448ABB-7698-4F90-8A0A-7C6E4279F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svijetu likovnih umjetnika 4</a:t>
            </a:r>
          </a:p>
        </p:txBody>
      </p:sp>
      <p:pic>
        <p:nvPicPr>
          <p:cNvPr id="1026" name="Picture 2" descr="Georges Seurat">
            <a:extLst>
              <a:ext uri="{FF2B5EF4-FFF2-40B4-BE49-F238E27FC236}">
                <a16:creationId xmlns:a16="http://schemas.microsoft.com/office/drawing/2014/main" id="{7D4DB32C-3B03-4032-A003-7A22BC74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96" y="933450"/>
            <a:ext cx="1905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novna škola Vladimira Nazora Nova Bukovica - eTwinning školski tim">
            <a:extLst>
              <a:ext uri="{FF2B5EF4-FFF2-40B4-BE49-F238E27FC236}">
                <a16:creationId xmlns:a16="http://schemas.microsoft.com/office/drawing/2014/main" id="{06D92FCB-345A-42E5-9BDC-1D405598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61" y="823620"/>
            <a:ext cx="2773039" cy="19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7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902884-1AB2-435F-809F-D1AE2EFA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Georges</a:t>
            </a:r>
            <a:r>
              <a:rPr lang="hr-HR" dirty="0"/>
              <a:t> </a:t>
            </a:r>
            <a:r>
              <a:rPr lang="hr-HR" dirty="0" err="1"/>
              <a:t>seurat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3790F0-C90E-46B8-952A-691EE8AA65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Umjetnik, slikar</a:t>
            </a:r>
          </a:p>
          <a:p>
            <a:pPr marL="0" indent="0">
              <a:buNone/>
            </a:pPr>
            <a:r>
              <a:rPr lang="hr-HR" dirty="0"/>
              <a:t>Rođen: 2. prosinca 1859. u Parizu u Francuskoj </a:t>
            </a:r>
          </a:p>
          <a:p>
            <a:pPr marL="0" indent="0">
              <a:buNone/>
            </a:pPr>
            <a:r>
              <a:rPr lang="hr-HR" dirty="0"/>
              <a:t>Umro: 29. ožujka 1891. (31 godina, umro od </a:t>
            </a:r>
            <a:r>
              <a:rPr lang="hr-HR" dirty="0" err="1"/>
              <a:t>menigitisa</a:t>
            </a:r>
            <a:r>
              <a:rPr lang="hr-HR" dirty="0"/>
              <a:t>) u Parizu u Francuskoj</a:t>
            </a:r>
          </a:p>
          <a:p>
            <a:pPr marL="0" indent="0">
              <a:buNone/>
            </a:pPr>
            <a:r>
              <a:rPr lang="hr-HR" dirty="0" err="1"/>
              <a:t>Georges</a:t>
            </a:r>
            <a:r>
              <a:rPr lang="hr-HR" dirty="0"/>
              <a:t> </a:t>
            </a:r>
            <a:r>
              <a:rPr lang="hr-HR" dirty="0" err="1"/>
              <a:t>Seurat</a:t>
            </a:r>
            <a:r>
              <a:rPr lang="hr-HR" dirty="0"/>
              <a:t> odrastao je u Parizu u Francuskoj. Njegovi su roditelji bili bogati omogućavajući mu da se usredotoči na svoju umjetnost. </a:t>
            </a:r>
          </a:p>
          <a:p>
            <a:pPr marL="0" indent="0">
              <a:buNone/>
            </a:pPr>
            <a:r>
              <a:rPr lang="hr-HR" dirty="0"/>
              <a:t>Bio je tiho i inteligentno dijete koje je držalo do sebe. </a:t>
            </a:r>
            <a:r>
              <a:rPr lang="hr-HR" dirty="0" err="1"/>
              <a:t>Georges</a:t>
            </a:r>
            <a:r>
              <a:rPr lang="hr-HR" dirty="0"/>
              <a:t> je pohađao Školu likovnih umjetnosti u Parizu.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658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1AD9686C-1ACE-402F-B0F0-CF785A6C3D24}"/>
              </a:ext>
            </a:extLst>
          </p:cNvPr>
          <p:cNvSpPr/>
          <p:nvPr/>
        </p:nvSpPr>
        <p:spPr>
          <a:xfrm>
            <a:off x="1226916" y="1365813"/>
            <a:ext cx="8657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ŽIVOTOPIS:</a:t>
            </a:r>
          </a:p>
          <a:p>
            <a:r>
              <a:rPr lang="hr-HR" dirty="0" err="1"/>
              <a:t>Georges</a:t>
            </a:r>
            <a:r>
              <a:rPr lang="hr-HR" dirty="0"/>
              <a:t> je uz pomoć roditelja osnovao vlastiti umjetnički studio nedaleko od njihove kuće. Budući da su ga roditelji podržavali, George je mogao slikati i istraživati bilo koja područja umjetnosti koja je odabrao.	</a:t>
            </a:r>
          </a:p>
          <a:p>
            <a:r>
              <a:rPr lang="hr-HR" dirty="0" err="1"/>
              <a:t>Seurat</a:t>
            </a:r>
            <a:r>
              <a:rPr lang="hr-HR" dirty="0"/>
              <a:t> je počeo istraživati znanost o optici i boji. Otkrio je da, umjesto miješanja boja boje na paleti, može postaviti sitne točkice različitih boja jednu na drugu na platno i oko bi miješalo boje.</a:t>
            </a:r>
          </a:p>
          <a:p>
            <a:r>
              <a:rPr lang="hr-HR" dirty="0"/>
              <a:t>Ovaj način slikanja nazvao je </a:t>
            </a:r>
            <a:r>
              <a:rPr lang="hr-HR" dirty="0" err="1"/>
              <a:t>divizionizmom</a:t>
            </a:r>
            <a:r>
              <a:rPr lang="hr-HR" dirty="0"/>
              <a:t>. Danas to nazivamo </a:t>
            </a:r>
            <a:r>
              <a:rPr lang="hr-HR" dirty="0" err="1"/>
              <a:t>pointilizmom</a:t>
            </a:r>
            <a:r>
              <a:rPr lang="hr-HR" dirty="0"/>
              <a:t>. </a:t>
            </a:r>
          </a:p>
          <a:p>
            <a:r>
              <a:rPr lang="hr-HR" dirty="0" err="1"/>
              <a:t>Seurat</a:t>
            </a:r>
            <a:r>
              <a:rPr lang="hr-HR" dirty="0"/>
              <a:t> je   smatrao da će ovaj novi način slikanja gledatelju učiniti boje sjajnijima.</a:t>
            </a:r>
          </a:p>
          <a:p>
            <a:r>
              <a:rPr lang="hr-HR" dirty="0"/>
              <a:t>Sigurno je imao puno strpljenja slikati tako velike složene slike koristeći samo male točkice u boji.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Njegove su slike djelovale poput današnjih računalnih monitora.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97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3DE6A10-0247-4CA0-8E90-07A777ED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6B8F7C0-DB4E-42F2-8CEF-742A50FAC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4CD662A-4107-490D-AB99-B3FBC655E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641" y="1684723"/>
            <a:ext cx="5123654" cy="2968300"/>
          </a:xfrm>
          <a:prstGeom prst="rect">
            <a:avLst/>
          </a:prstGeom>
        </p:spPr>
      </p:pic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46A69717-F363-4492-A285-004020D0C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>
            <a:noAutofit/>
          </a:bodyPr>
          <a:lstStyle/>
          <a:p>
            <a:r>
              <a:rPr lang="hr-HR" sz="2400" dirty="0" err="1"/>
              <a:t>Georgesovo</a:t>
            </a:r>
            <a:r>
              <a:rPr lang="hr-HR" sz="2400" dirty="0"/>
              <a:t> prvo veliko slikarstvo bilo je Kupači u </a:t>
            </a:r>
            <a:r>
              <a:rPr lang="hr-HR" sz="2400" dirty="0" err="1"/>
              <a:t>Asnieresu</a:t>
            </a:r>
            <a:r>
              <a:rPr lang="hr-HR" sz="2400" dirty="0"/>
              <a:t>. Bila je to velika slika ljudi koji su se odmarali kraj vode u </a:t>
            </a:r>
            <a:r>
              <a:rPr lang="hr-HR" sz="2400" dirty="0" err="1"/>
              <a:t>Asnieresu</a:t>
            </a:r>
            <a:r>
              <a:rPr lang="hr-HR" sz="2400" dirty="0"/>
              <a:t>. Bio je ponosan na sliku i poslao je na službenu francusku umjetničku izložbu Salon.</a:t>
            </a:r>
          </a:p>
        </p:txBody>
      </p:sp>
    </p:spTree>
    <p:extLst>
      <p:ext uri="{BB962C8B-B14F-4D97-AF65-F5344CB8AC3E}">
        <p14:creationId xmlns:p14="http://schemas.microsoft.com/office/powerpoint/2010/main" val="184636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27F14F-B4B6-4BD6-8304-8F36D0EE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hr-H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34892F0-D6F1-4A0A-9942-2ED2AEE3C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7714" y="609601"/>
            <a:ext cx="3192603" cy="2959222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5BC0A01-B288-4671-824E-F163D6FA1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Poznata djela: </a:t>
            </a:r>
          </a:p>
          <a:p>
            <a:r>
              <a:rPr lang="hr-HR" dirty="0"/>
              <a:t>-Nedjeljno popodne na otoku La Grande </a:t>
            </a:r>
            <a:r>
              <a:rPr lang="hr-HR" dirty="0" err="1"/>
              <a:t>Jatte</a:t>
            </a:r>
            <a:r>
              <a:rPr lang="hr-HR" dirty="0"/>
              <a:t>, </a:t>
            </a:r>
          </a:p>
          <a:p>
            <a:r>
              <a:rPr lang="hr-HR" dirty="0"/>
              <a:t>-Kupači u </a:t>
            </a:r>
            <a:r>
              <a:rPr lang="hr-HR" dirty="0" err="1"/>
              <a:t>Asnièresu</a:t>
            </a:r>
            <a:r>
              <a:rPr lang="hr-HR" dirty="0"/>
              <a:t>,</a:t>
            </a:r>
          </a:p>
          <a:p>
            <a:r>
              <a:rPr lang="hr-HR" dirty="0"/>
              <a:t> -Cirkus,</a:t>
            </a:r>
          </a:p>
          <a:p>
            <a:r>
              <a:rPr lang="hr-HR" dirty="0"/>
              <a:t>-Eiffelov toranj</a:t>
            </a:r>
            <a:br>
              <a:rPr lang="hr-HR" dirty="0"/>
            </a:br>
            <a:r>
              <a:rPr lang="hr-HR" dirty="0"/>
              <a:t>-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07B4C67-9294-4ED8-B574-5049B524B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78" y="3680802"/>
            <a:ext cx="2715818" cy="265258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949D1EF-E1F9-42F8-A43A-898065191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232" y="1941881"/>
            <a:ext cx="2362063" cy="227400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8721BD7-D7B7-4962-9C69-8D7619648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287" y="4375893"/>
            <a:ext cx="3048264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854359-F5C9-45E4-AE18-68ED4F44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0B3805-47BD-4359-873B-DB34D820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Slikamo po uzoru na </a:t>
            </a:r>
            <a:r>
              <a:rPr lang="hr-HR" dirty="0" err="1"/>
              <a:t>Georgesa</a:t>
            </a:r>
            <a:r>
              <a:rPr lang="hr-HR" dirty="0"/>
              <a:t>  </a:t>
            </a:r>
            <a:r>
              <a:rPr lang="hr-HR" dirty="0" err="1"/>
              <a:t>Seurata</a:t>
            </a:r>
            <a:endParaRPr lang="hr-HR" dirty="0"/>
          </a:p>
          <a:p>
            <a:r>
              <a:rPr lang="hr-HR" dirty="0"/>
              <a:t>LIKOVNI PROBLEM: optičko miješanje boje, točka, dizajn</a:t>
            </a:r>
          </a:p>
          <a:p>
            <a:r>
              <a:rPr lang="hr-HR" dirty="0"/>
              <a:t>LIKOVNA TEHNIKA: tempera</a:t>
            </a:r>
          </a:p>
          <a:p>
            <a:r>
              <a:rPr lang="hr-HR" dirty="0"/>
              <a:t>LIKOVNI MOTIV</a:t>
            </a:r>
            <a:r>
              <a:rPr lang="hr-HR"/>
              <a:t>:  dječje </a:t>
            </a:r>
            <a:r>
              <a:rPr lang="hr-HR" dirty="0"/>
              <a:t>rukavice, šal i kapa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EB33B0-9DA3-468A-ABE3-EA80B1C3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310" y="2291997"/>
            <a:ext cx="135342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16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110</TotalTime>
  <Words>314</Words>
  <Application>Microsoft Office PowerPoint</Application>
  <PresentationFormat>Široki zaslon</PresentationFormat>
  <Paragraphs>31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Tw Cen MT</vt:lpstr>
      <vt:lpstr>Kružnica</vt:lpstr>
      <vt:lpstr>GEORGES SEURAT</vt:lpstr>
      <vt:lpstr>Georges seurat</vt:lpstr>
      <vt:lpstr>PowerPoint prezentacija</vt:lpstr>
      <vt:lpstr>PowerPoint prezentacija</vt:lpstr>
      <vt:lpstr>  </vt:lpstr>
      <vt:lpstr>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GEORGES SEURAT</dc:title>
  <dc:creator>Korisnik</dc:creator>
  <cp:lastModifiedBy>Korisnik</cp:lastModifiedBy>
  <cp:revision>10</cp:revision>
  <dcterms:created xsi:type="dcterms:W3CDTF">2022-01-24T19:16:11Z</dcterms:created>
  <dcterms:modified xsi:type="dcterms:W3CDTF">2022-01-25T20:37:05Z</dcterms:modified>
</cp:coreProperties>
</file>