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D337C8-838E-4462-A401-869A5A63C6A3}" v="16" dt="2022-03-07T15:24:19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ni Vidović" userId="6b7a232d-ae2c-455d-95a2-9a2ac4058a05" providerId="ADAL" clId="{3FD337C8-838E-4462-A401-869A5A63C6A3}"/>
    <pc:docChg chg="undo custSel addSld modSld">
      <pc:chgData name="Fani Vidović" userId="6b7a232d-ae2c-455d-95a2-9a2ac4058a05" providerId="ADAL" clId="{3FD337C8-838E-4462-A401-869A5A63C6A3}" dt="2022-03-07T15:27:45.686" v="264" actId="5793"/>
      <pc:docMkLst>
        <pc:docMk/>
      </pc:docMkLst>
      <pc:sldChg chg="addSp delSp modSp mod modTransition setBg setClrOvrMap">
        <pc:chgData name="Fani Vidović" userId="6b7a232d-ae2c-455d-95a2-9a2ac4058a05" providerId="ADAL" clId="{3FD337C8-838E-4462-A401-869A5A63C6A3}" dt="2022-03-07T15:20:48.279" v="241"/>
        <pc:sldMkLst>
          <pc:docMk/>
          <pc:sldMk cId="1944596229" sldId="256"/>
        </pc:sldMkLst>
        <pc:spChg chg="mod">
          <ac:chgData name="Fani Vidović" userId="6b7a232d-ae2c-455d-95a2-9a2ac4058a05" providerId="ADAL" clId="{3FD337C8-838E-4462-A401-869A5A63C6A3}" dt="2022-03-07T15:17:01.821" v="185" actId="14100"/>
          <ac:spMkLst>
            <pc:docMk/>
            <pc:sldMk cId="1944596229" sldId="256"/>
            <ac:spMk id="2" creationId="{18545639-611E-45B9-88ED-D4D818A90823}"/>
          </ac:spMkLst>
        </pc:spChg>
        <pc:spChg chg="mod">
          <ac:chgData name="Fani Vidović" userId="6b7a232d-ae2c-455d-95a2-9a2ac4058a05" providerId="ADAL" clId="{3FD337C8-838E-4462-A401-869A5A63C6A3}" dt="2022-03-07T15:18:02.521" v="239" actId="20577"/>
          <ac:spMkLst>
            <pc:docMk/>
            <pc:sldMk cId="1944596229" sldId="256"/>
            <ac:spMk id="3" creationId="{C0E6E9EE-AF79-44C9-93AC-DB50396B6F56}"/>
          </ac:spMkLst>
        </pc:spChg>
        <pc:spChg chg="add del">
          <ac:chgData name="Fani Vidović" userId="6b7a232d-ae2c-455d-95a2-9a2ac4058a05" providerId="ADAL" clId="{3FD337C8-838E-4462-A401-869A5A63C6A3}" dt="2022-03-07T15:15:32.866" v="122" actId="26606"/>
          <ac:spMkLst>
            <pc:docMk/>
            <pc:sldMk cId="1944596229" sldId="256"/>
            <ac:spMk id="9" creationId="{8537B233-9CDD-4A90-AABB-A8963DEE4FBC}"/>
          </ac:spMkLst>
        </pc:spChg>
        <pc:spChg chg="add">
          <ac:chgData name="Fani Vidović" userId="6b7a232d-ae2c-455d-95a2-9a2ac4058a05" providerId="ADAL" clId="{3FD337C8-838E-4462-A401-869A5A63C6A3}" dt="2022-03-07T15:15:32.866" v="122" actId="26606"/>
          <ac:spMkLst>
            <pc:docMk/>
            <pc:sldMk cId="1944596229" sldId="256"/>
            <ac:spMk id="16" creationId="{24747089-0322-4B03-B224-817DD4C8B708}"/>
          </ac:spMkLst>
        </pc:spChg>
        <pc:spChg chg="add">
          <ac:chgData name="Fani Vidović" userId="6b7a232d-ae2c-455d-95a2-9a2ac4058a05" providerId="ADAL" clId="{3FD337C8-838E-4462-A401-869A5A63C6A3}" dt="2022-03-07T15:15:32.866" v="122" actId="26606"/>
          <ac:spMkLst>
            <pc:docMk/>
            <pc:sldMk cId="1944596229" sldId="256"/>
            <ac:spMk id="18" creationId="{7228512D-3055-4911-A4D1-4A084C9C4201}"/>
          </ac:spMkLst>
        </pc:spChg>
        <pc:spChg chg="add">
          <ac:chgData name="Fani Vidović" userId="6b7a232d-ae2c-455d-95a2-9a2ac4058a05" providerId="ADAL" clId="{3FD337C8-838E-4462-A401-869A5A63C6A3}" dt="2022-03-07T15:15:32.866" v="122" actId="26606"/>
          <ac:spMkLst>
            <pc:docMk/>
            <pc:sldMk cId="1944596229" sldId="256"/>
            <ac:spMk id="20" creationId="{3C98C7BF-70D9-4D19-BD2D-D808991FDF60}"/>
          </ac:spMkLst>
        </pc:spChg>
        <pc:spChg chg="add">
          <ac:chgData name="Fani Vidović" userId="6b7a232d-ae2c-455d-95a2-9a2ac4058a05" providerId="ADAL" clId="{3FD337C8-838E-4462-A401-869A5A63C6A3}" dt="2022-03-07T15:15:32.866" v="122" actId="26606"/>
          <ac:spMkLst>
            <pc:docMk/>
            <pc:sldMk cId="1944596229" sldId="256"/>
            <ac:spMk id="22" creationId="{B497CCB5-5FC2-473C-AFCC-2430CEF1DF71}"/>
          </ac:spMkLst>
        </pc:spChg>
        <pc:spChg chg="add">
          <ac:chgData name="Fani Vidović" userId="6b7a232d-ae2c-455d-95a2-9a2ac4058a05" providerId="ADAL" clId="{3FD337C8-838E-4462-A401-869A5A63C6A3}" dt="2022-03-07T15:15:32.866" v="122" actId="26606"/>
          <ac:spMkLst>
            <pc:docMk/>
            <pc:sldMk cId="1944596229" sldId="256"/>
            <ac:spMk id="24" creationId="{599C8C75-BFDF-44E7-A028-EEB5EDD58817}"/>
          </ac:spMkLst>
        </pc:spChg>
        <pc:spChg chg="add">
          <ac:chgData name="Fani Vidović" userId="6b7a232d-ae2c-455d-95a2-9a2ac4058a05" providerId="ADAL" clId="{3FD337C8-838E-4462-A401-869A5A63C6A3}" dt="2022-03-07T15:15:32.866" v="122" actId="26606"/>
          <ac:spMkLst>
            <pc:docMk/>
            <pc:sldMk cId="1944596229" sldId="256"/>
            <ac:spMk id="26" creationId="{FFD685C2-1A84-41DE-BFA0-0A068F83D2D2}"/>
          </ac:spMkLst>
        </pc:spChg>
        <pc:picChg chg="add mod">
          <ac:chgData name="Fani Vidović" userId="6b7a232d-ae2c-455d-95a2-9a2ac4058a05" providerId="ADAL" clId="{3FD337C8-838E-4462-A401-869A5A63C6A3}" dt="2022-03-07T15:15:32.866" v="122" actId="26606"/>
          <ac:picMkLst>
            <pc:docMk/>
            <pc:sldMk cId="1944596229" sldId="256"/>
            <ac:picMk id="4" creationId="{F2C591F6-514E-469D-A947-82ACB1269BA1}"/>
          </ac:picMkLst>
        </pc:picChg>
        <pc:cxnChg chg="add del">
          <ac:chgData name="Fani Vidović" userId="6b7a232d-ae2c-455d-95a2-9a2ac4058a05" providerId="ADAL" clId="{3FD337C8-838E-4462-A401-869A5A63C6A3}" dt="2022-03-07T15:15:32.866" v="122" actId="26606"/>
          <ac:cxnSpMkLst>
            <pc:docMk/>
            <pc:sldMk cId="1944596229" sldId="256"/>
            <ac:cxnSpMk id="11" creationId="{040575EE-C594-4566-BC00-663004E52AB5}"/>
          </ac:cxnSpMkLst>
        </pc:cxnChg>
      </pc:sldChg>
      <pc:sldChg chg="addSp delSp modSp mod modTransition setBg">
        <pc:chgData name="Fani Vidović" userId="6b7a232d-ae2c-455d-95a2-9a2ac4058a05" providerId="ADAL" clId="{3FD337C8-838E-4462-A401-869A5A63C6A3}" dt="2022-03-07T15:27:45.686" v="264" actId="5793"/>
        <pc:sldMkLst>
          <pc:docMk/>
          <pc:sldMk cId="2534545353" sldId="257"/>
        </pc:sldMkLst>
        <pc:spChg chg="add del mod">
          <ac:chgData name="Fani Vidović" userId="6b7a232d-ae2c-455d-95a2-9a2ac4058a05" providerId="ADAL" clId="{3FD337C8-838E-4462-A401-869A5A63C6A3}" dt="2022-03-07T15:15:11.342" v="121" actId="26606"/>
          <ac:spMkLst>
            <pc:docMk/>
            <pc:sldMk cId="2534545353" sldId="257"/>
            <ac:spMk id="2" creationId="{0CC88498-CDDE-46BF-8F53-0BEC9D033C9B}"/>
          </ac:spMkLst>
        </pc:spChg>
        <pc:spChg chg="add">
          <ac:chgData name="Fani Vidović" userId="6b7a232d-ae2c-455d-95a2-9a2ac4058a05" providerId="ADAL" clId="{3FD337C8-838E-4462-A401-869A5A63C6A3}" dt="2022-03-07T15:15:11.342" v="121" actId="26606"/>
          <ac:spMkLst>
            <pc:docMk/>
            <pc:sldMk cId="2534545353" sldId="257"/>
            <ac:spMk id="7" creationId="{2B566528-1B12-4246-9431-5C2D7D081168}"/>
          </ac:spMkLst>
        </pc:spChg>
        <pc:spChg chg="add del">
          <ac:chgData name="Fani Vidović" userId="6b7a232d-ae2c-455d-95a2-9a2ac4058a05" providerId="ADAL" clId="{3FD337C8-838E-4462-A401-869A5A63C6A3}" dt="2022-03-07T15:15:11.333" v="120" actId="26606"/>
          <ac:spMkLst>
            <pc:docMk/>
            <pc:sldMk cId="2534545353" sldId="257"/>
            <ac:spMk id="8" creationId="{35DB3719-6FDC-4E5D-891D-FF40B7300F64}"/>
          </ac:spMkLst>
        </pc:spChg>
        <pc:spChg chg="add">
          <ac:chgData name="Fani Vidović" userId="6b7a232d-ae2c-455d-95a2-9a2ac4058a05" providerId="ADAL" clId="{3FD337C8-838E-4462-A401-869A5A63C6A3}" dt="2022-03-07T15:15:11.342" v="121" actId="26606"/>
          <ac:spMkLst>
            <pc:docMk/>
            <pc:sldMk cId="2534545353" sldId="257"/>
            <ac:spMk id="9" creationId="{2E80C965-DB6D-4F81-9E9E-B027384D0BD6}"/>
          </ac:spMkLst>
        </pc:spChg>
        <pc:spChg chg="add del">
          <ac:chgData name="Fani Vidović" userId="6b7a232d-ae2c-455d-95a2-9a2ac4058a05" providerId="ADAL" clId="{3FD337C8-838E-4462-A401-869A5A63C6A3}" dt="2022-03-07T15:15:11.333" v="120" actId="26606"/>
          <ac:spMkLst>
            <pc:docMk/>
            <pc:sldMk cId="2534545353" sldId="257"/>
            <ac:spMk id="10" creationId="{E0CBAC23-2E3F-4A90-BA59-F8299F6A5439}"/>
          </ac:spMkLst>
        </pc:spChg>
        <pc:spChg chg="add">
          <ac:chgData name="Fani Vidović" userId="6b7a232d-ae2c-455d-95a2-9a2ac4058a05" providerId="ADAL" clId="{3FD337C8-838E-4462-A401-869A5A63C6A3}" dt="2022-03-07T15:15:11.342" v="121" actId="26606"/>
          <ac:spMkLst>
            <pc:docMk/>
            <pc:sldMk cId="2534545353" sldId="257"/>
            <ac:spMk id="11" creationId="{A580F890-B085-4E95-96AA-55AEBEC5CE6E}"/>
          </ac:spMkLst>
        </pc:spChg>
        <pc:spChg chg="add mod">
          <ac:chgData name="Fani Vidović" userId="6b7a232d-ae2c-455d-95a2-9a2ac4058a05" providerId="ADAL" clId="{3FD337C8-838E-4462-A401-869A5A63C6A3}" dt="2022-03-07T15:27:45.686" v="264" actId="5793"/>
          <ac:spMkLst>
            <pc:docMk/>
            <pc:sldMk cId="2534545353" sldId="257"/>
            <ac:spMk id="12" creationId="{0CC88498-CDDE-46BF-8F53-0BEC9D033C9B}"/>
          </ac:spMkLst>
        </pc:spChg>
        <pc:spChg chg="add">
          <ac:chgData name="Fani Vidović" userId="6b7a232d-ae2c-455d-95a2-9a2ac4058a05" providerId="ADAL" clId="{3FD337C8-838E-4462-A401-869A5A63C6A3}" dt="2022-03-07T15:15:11.342" v="121" actId="26606"/>
          <ac:spMkLst>
            <pc:docMk/>
            <pc:sldMk cId="2534545353" sldId="257"/>
            <ac:spMk id="13" creationId="{D3F51FEB-38FB-4F6C-9F7B-2F2AFAB65463}"/>
          </ac:spMkLst>
        </pc:spChg>
        <pc:spChg chg="add">
          <ac:chgData name="Fani Vidović" userId="6b7a232d-ae2c-455d-95a2-9a2ac4058a05" providerId="ADAL" clId="{3FD337C8-838E-4462-A401-869A5A63C6A3}" dt="2022-03-07T15:15:11.342" v="121" actId="26606"/>
          <ac:spMkLst>
            <pc:docMk/>
            <pc:sldMk cId="2534545353" sldId="257"/>
            <ac:spMk id="15" creationId="{1E547BA6-BAE0-43BB-A7CA-60F69CE252F0}"/>
          </ac:spMkLst>
        </pc:spChg>
        <pc:graphicFrameChg chg="add del">
          <ac:chgData name="Fani Vidović" userId="6b7a232d-ae2c-455d-95a2-9a2ac4058a05" providerId="ADAL" clId="{3FD337C8-838E-4462-A401-869A5A63C6A3}" dt="2022-03-07T15:15:11.333" v="120" actId="26606"/>
          <ac:graphicFrameMkLst>
            <pc:docMk/>
            <pc:sldMk cId="2534545353" sldId="257"/>
            <ac:graphicFrameMk id="4" creationId="{1FCBE4DC-6B09-4DB1-B1AC-8033C4EF3C7C}"/>
          </ac:graphicFrameMkLst>
        </pc:graphicFrameChg>
      </pc:sldChg>
      <pc:sldChg chg="modTransition">
        <pc:chgData name="Fani Vidović" userId="6b7a232d-ae2c-455d-95a2-9a2ac4058a05" providerId="ADAL" clId="{3FD337C8-838E-4462-A401-869A5A63C6A3}" dt="2022-03-07T15:21:25.207" v="244"/>
        <pc:sldMkLst>
          <pc:docMk/>
          <pc:sldMk cId="1220705975" sldId="258"/>
        </pc:sldMkLst>
      </pc:sldChg>
      <pc:sldChg chg="modTransition">
        <pc:chgData name="Fani Vidović" userId="6b7a232d-ae2c-455d-95a2-9a2ac4058a05" providerId="ADAL" clId="{3FD337C8-838E-4462-A401-869A5A63C6A3}" dt="2022-03-07T15:21:33.254" v="245"/>
        <pc:sldMkLst>
          <pc:docMk/>
          <pc:sldMk cId="1876383565" sldId="259"/>
        </pc:sldMkLst>
      </pc:sldChg>
      <pc:sldChg chg="modTransition">
        <pc:chgData name="Fani Vidović" userId="6b7a232d-ae2c-455d-95a2-9a2ac4058a05" providerId="ADAL" clId="{3FD337C8-838E-4462-A401-869A5A63C6A3}" dt="2022-03-07T15:21:39.380" v="246"/>
        <pc:sldMkLst>
          <pc:docMk/>
          <pc:sldMk cId="3964601826" sldId="260"/>
        </pc:sldMkLst>
      </pc:sldChg>
      <pc:sldChg chg="modTransition">
        <pc:chgData name="Fani Vidović" userId="6b7a232d-ae2c-455d-95a2-9a2ac4058a05" providerId="ADAL" clId="{3FD337C8-838E-4462-A401-869A5A63C6A3}" dt="2022-03-07T15:21:44.184" v="247"/>
        <pc:sldMkLst>
          <pc:docMk/>
          <pc:sldMk cId="487170472" sldId="261"/>
        </pc:sldMkLst>
      </pc:sldChg>
      <pc:sldChg chg="modTransition">
        <pc:chgData name="Fani Vidović" userId="6b7a232d-ae2c-455d-95a2-9a2ac4058a05" providerId="ADAL" clId="{3FD337C8-838E-4462-A401-869A5A63C6A3}" dt="2022-03-07T15:21:49.108" v="248"/>
        <pc:sldMkLst>
          <pc:docMk/>
          <pc:sldMk cId="1453915545" sldId="262"/>
        </pc:sldMkLst>
      </pc:sldChg>
      <pc:sldChg chg="addSp delSp modSp new mod modTransition setBg">
        <pc:chgData name="Fani Vidović" userId="6b7a232d-ae2c-455d-95a2-9a2ac4058a05" providerId="ADAL" clId="{3FD337C8-838E-4462-A401-869A5A63C6A3}" dt="2022-03-07T15:21:03.541" v="243"/>
        <pc:sldMkLst>
          <pc:docMk/>
          <pc:sldMk cId="1018518422" sldId="264"/>
        </pc:sldMkLst>
        <pc:spChg chg="add del mod">
          <ac:chgData name="Fani Vidović" userId="6b7a232d-ae2c-455d-95a2-9a2ac4058a05" providerId="ADAL" clId="{3FD337C8-838E-4462-A401-869A5A63C6A3}" dt="2022-03-07T15:14:58.928" v="118" actId="26606"/>
          <ac:spMkLst>
            <pc:docMk/>
            <pc:sldMk cId="1018518422" sldId="264"/>
            <ac:spMk id="2" creationId="{353D14D3-DF65-4204-AFB1-EF063023CEAC}"/>
          </ac:spMkLst>
        </pc:spChg>
        <pc:spChg chg="add">
          <ac:chgData name="Fani Vidović" userId="6b7a232d-ae2c-455d-95a2-9a2ac4058a05" providerId="ADAL" clId="{3FD337C8-838E-4462-A401-869A5A63C6A3}" dt="2022-03-07T15:14:58.928" v="118" actId="26606"/>
          <ac:spMkLst>
            <pc:docMk/>
            <pc:sldMk cId="1018518422" sldId="264"/>
            <ac:spMk id="8" creationId="{2B566528-1B12-4246-9431-5C2D7D081168}"/>
          </ac:spMkLst>
        </pc:spChg>
        <pc:spChg chg="add">
          <ac:chgData name="Fani Vidović" userId="6b7a232d-ae2c-455d-95a2-9a2ac4058a05" providerId="ADAL" clId="{3FD337C8-838E-4462-A401-869A5A63C6A3}" dt="2022-03-07T15:14:58.928" v="118" actId="26606"/>
          <ac:spMkLst>
            <pc:docMk/>
            <pc:sldMk cId="1018518422" sldId="264"/>
            <ac:spMk id="10" creationId="{2E80C965-DB6D-4F81-9E9E-B027384D0BD6}"/>
          </ac:spMkLst>
        </pc:spChg>
        <pc:spChg chg="add">
          <ac:chgData name="Fani Vidović" userId="6b7a232d-ae2c-455d-95a2-9a2ac4058a05" providerId="ADAL" clId="{3FD337C8-838E-4462-A401-869A5A63C6A3}" dt="2022-03-07T15:14:58.928" v="118" actId="26606"/>
          <ac:spMkLst>
            <pc:docMk/>
            <pc:sldMk cId="1018518422" sldId="264"/>
            <ac:spMk id="12" creationId="{A580F890-B085-4E95-96AA-55AEBEC5CE6E}"/>
          </ac:spMkLst>
        </pc:spChg>
        <pc:spChg chg="add">
          <ac:chgData name="Fani Vidović" userId="6b7a232d-ae2c-455d-95a2-9a2ac4058a05" providerId="ADAL" clId="{3FD337C8-838E-4462-A401-869A5A63C6A3}" dt="2022-03-07T15:14:58.928" v="118" actId="26606"/>
          <ac:spMkLst>
            <pc:docMk/>
            <pc:sldMk cId="1018518422" sldId="264"/>
            <ac:spMk id="14" creationId="{D3F51FEB-38FB-4F6C-9F7B-2F2AFAB65463}"/>
          </ac:spMkLst>
        </pc:spChg>
        <pc:spChg chg="add">
          <ac:chgData name="Fani Vidović" userId="6b7a232d-ae2c-455d-95a2-9a2ac4058a05" providerId="ADAL" clId="{3FD337C8-838E-4462-A401-869A5A63C6A3}" dt="2022-03-07T15:14:58.928" v="118" actId="26606"/>
          <ac:spMkLst>
            <pc:docMk/>
            <pc:sldMk cId="1018518422" sldId="264"/>
            <ac:spMk id="16" creationId="{1E547BA6-BAE0-43BB-A7CA-60F69CE252F0}"/>
          </ac:spMkLst>
        </pc:spChg>
        <pc:graphicFrameChg chg="add">
          <ac:chgData name="Fani Vidović" userId="6b7a232d-ae2c-455d-95a2-9a2ac4058a05" providerId="ADAL" clId="{3FD337C8-838E-4462-A401-869A5A63C6A3}" dt="2022-03-07T15:14:58.928" v="118" actId="26606"/>
          <ac:graphicFrameMkLst>
            <pc:docMk/>
            <pc:sldMk cId="1018518422" sldId="264"/>
            <ac:graphicFrameMk id="4" creationId="{84660452-7390-4685-B5D3-485082B0289E}"/>
          </ac:graphicFrameMkLst>
        </pc:graphicFrameChg>
      </pc:sldChg>
      <pc:sldChg chg="addSp delSp modSp new mod modTransition setBg">
        <pc:chgData name="Fani Vidović" userId="6b7a232d-ae2c-455d-95a2-9a2ac4058a05" providerId="ADAL" clId="{3FD337C8-838E-4462-A401-869A5A63C6A3}" dt="2022-03-07T15:24:00.884" v="260"/>
        <pc:sldMkLst>
          <pc:docMk/>
          <pc:sldMk cId="2441789352" sldId="265"/>
        </pc:sldMkLst>
        <pc:spChg chg="add del">
          <ac:chgData name="Fani Vidović" userId="6b7a232d-ae2c-455d-95a2-9a2ac4058a05" providerId="ADAL" clId="{3FD337C8-838E-4462-A401-869A5A63C6A3}" dt="2022-03-07T15:22:48.200" v="252" actId="26606"/>
          <ac:spMkLst>
            <pc:docMk/>
            <pc:sldMk cId="2441789352" sldId="265"/>
            <ac:spMk id="71" creationId="{AB8C311F-7253-4AED-9701-7FC0708C41C7}"/>
          </ac:spMkLst>
        </pc:spChg>
        <pc:spChg chg="add del">
          <ac:chgData name="Fani Vidović" userId="6b7a232d-ae2c-455d-95a2-9a2ac4058a05" providerId="ADAL" clId="{3FD337C8-838E-4462-A401-869A5A63C6A3}" dt="2022-03-07T15:22:48.200" v="252" actId="26606"/>
          <ac:spMkLst>
            <pc:docMk/>
            <pc:sldMk cId="2441789352" sldId="265"/>
            <ac:spMk id="73" creationId="{E2384209-CB15-4CDF-9D31-C44FD9A3F20D}"/>
          </ac:spMkLst>
        </pc:spChg>
        <pc:spChg chg="add del">
          <ac:chgData name="Fani Vidović" userId="6b7a232d-ae2c-455d-95a2-9a2ac4058a05" providerId="ADAL" clId="{3FD337C8-838E-4462-A401-869A5A63C6A3}" dt="2022-03-07T15:22:48.200" v="252" actId="26606"/>
          <ac:spMkLst>
            <pc:docMk/>
            <pc:sldMk cId="2441789352" sldId="265"/>
            <ac:spMk id="75" creationId="{2633B3B5-CC90-43F0-8714-D31D1F3F0209}"/>
          </ac:spMkLst>
        </pc:spChg>
        <pc:spChg chg="add del">
          <ac:chgData name="Fani Vidović" userId="6b7a232d-ae2c-455d-95a2-9a2ac4058a05" providerId="ADAL" clId="{3FD337C8-838E-4462-A401-869A5A63C6A3}" dt="2022-03-07T15:22:48.200" v="252" actId="26606"/>
          <ac:spMkLst>
            <pc:docMk/>
            <pc:sldMk cId="2441789352" sldId="265"/>
            <ac:spMk id="77" creationId="{A8D57A06-A426-446D-B02C-A2DC6B62E45E}"/>
          </ac:spMkLst>
        </pc:spChg>
        <pc:spChg chg="add">
          <ac:chgData name="Fani Vidović" userId="6b7a232d-ae2c-455d-95a2-9a2ac4058a05" providerId="ADAL" clId="{3FD337C8-838E-4462-A401-869A5A63C6A3}" dt="2022-03-07T15:22:48.205" v="253" actId="26606"/>
          <ac:spMkLst>
            <pc:docMk/>
            <pc:sldMk cId="2441789352" sldId="265"/>
            <ac:spMk id="79" creationId="{9A97C86A-04D6-40F7-AE84-31AB43E6A846}"/>
          </ac:spMkLst>
        </pc:spChg>
        <pc:spChg chg="add">
          <ac:chgData name="Fani Vidović" userId="6b7a232d-ae2c-455d-95a2-9a2ac4058a05" providerId="ADAL" clId="{3FD337C8-838E-4462-A401-869A5A63C6A3}" dt="2022-03-07T15:22:48.205" v="253" actId="26606"/>
          <ac:spMkLst>
            <pc:docMk/>
            <pc:sldMk cId="2441789352" sldId="265"/>
            <ac:spMk id="81" creationId="{FF9F2414-84E8-453E-B1F3-389FDE8192D9}"/>
          </ac:spMkLst>
        </pc:spChg>
        <pc:spChg chg="add">
          <ac:chgData name="Fani Vidović" userId="6b7a232d-ae2c-455d-95a2-9a2ac4058a05" providerId="ADAL" clId="{3FD337C8-838E-4462-A401-869A5A63C6A3}" dt="2022-03-07T15:22:48.205" v="253" actId="26606"/>
          <ac:spMkLst>
            <pc:docMk/>
            <pc:sldMk cId="2441789352" sldId="265"/>
            <ac:spMk id="83" creationId="{3ECA69A1-7536-43AC-85EF-C7106179F5ED}"/>
          </ac:spMkLst>
        </pc:spChg>
        <pc:spChg chg="add">
          <ac:chgData name="Fani Vidović" userId="6b7a232d-ae2c-455d-95a2-9a2ac4058a05" providerId="ADAL" clId="{3FD337C8-838E-4462-A401-869A5A63C6A3}" dt="2022-03-07T15:22:48.205" v="253" actId="26606"/>
          <ac:spMkLst>
            <pc:docMk/>
            <pc:sldMk cId="2441789352" sldId="265"/>
            <ac:spMk id="1028" creationId="{F3060C83-F051-4F0E-ABAD-AA0DFC48B218}"/>
          </ac:spMkLst>
        </pc:spChg>
        <pc:spChg chg="add">
          <ac:chgData name="Fani Vidović" userId="6b7a232d-ae2c-455d-95a2-9a2ac4058a05" providerId="ADAL" clId="{3FD337C8-838E-4462-A401-869A5A63C6A3}" dt="2022-03-07T15:22:48.205" v="253" actId="26606"/>
          <ac:spMkLst>
            <pc:docMk/>
            <pc:sldMk cId="2441789352" sldId="265"/>
            <ac:spMk id="1029" creationId="{83C98ABE-055B-441F-B07E-44F97F083C39}"/>
          </ac:spMkLst>
        </pc:spChg>
        <pc:spChg chg="add">
          <ac:chgData name="Fani Vidović" userId="6b7a232d-ae2c-455d-95a2-9a2ac4058a05" providerId="ADAL" clId="{3FD337C8-838E-4462-A401-869A5A63C6A3}" dt="2022-03-07T15:22:48.205" v="253" actId="26606"/>
          <ac:spMkLst>
            <pc:docMk/>
            <pc:sldMk cId="2441789352" sldId="265"/>
            <ac:spMk id="1030" creationId="{29FDB030-9B49-4CED-8CCD-4D99382388AC}"/>
          </ac:spMkLst>
        </pc:spChg>
        <pc:spChg chg="add">
          <ac:chgData name="Fani Vidović" userId="6b7a232d-ae2c-455d-95a2-9a2ac4058a05" providerId="ADAL" clId="{3FD337C8-838E-4462-A401-869A5A63C6A3}" dt="2022-03-07T15:22:48.205" v="253" actId="26606"/>
          <ac:spMkLst>
            <pc:docMk/>
            <pc:sldMk cId="2441789352" sldId="265"/>
            <ac:spMk id="1031" creationId="{3783CA14-24A1-485C-8B30-D6A5D87987AD}"/>
          </ac:spMkLst>
        </pc:spChg>
        <pc:picChg chg="add mod">
          <ac:chgData name="Fani Vidović" userId="6b7a232d-ae2c-455d-95a2-9a2ac4058a05" providerId="ADAL" clId="{3FD337C8-838E-4462-A401-869A5A63C6A3}" dt="2022-03-07T15:22:48.205" v="253" actId="26606"/>
          <ac:picMkLst>
            <pc:docMk/>
            <pc:sldMk cId="2441789352" sldId="265"/>
            <ac:picMk id="1026" creationId="{ECB3972B-5F91-4EE6-B6CF-24522BD0C730}"/>
          </ac:picMkLst>
        </pc:picChg>
      </pc:sldChg>
      <pc:sldChg chg="addSp modSp new mod modTransition setBg">
        <pc:chgData name="Fani Vidović" userId="6b7a232d-ae2c-455d-95a2-9a2ac4058a05" providerId="ADAL" clId="{3FD337C8-838E-4462-A401-869A5A63C6A3}" dt="2022-03-07T15:24:09.462" v="261"/>
        <pc:sldMkLst>
          <pc:docMk/>
          <pc:sldMk cId="3720833640" sldId="266"/>
        </pc:sldMkLst>
        <pc:spChg chg="add">
          <ac:chgData name="Fani Vidović" userId="6b7a232d-ae2c-455d-95a2-9a2ac4058a05" providerId="ADAL" clId="{3FD337C8-838E-4462-A401-869A5A63C6A3}" dt="2022-03-07T15:23:21.794" v="256" actId="26606"/>
          <ac:spMkLst>
            <pc:docMk/>
            <pc:sldMk cId="3720833640" sldId="266"/>
            <ac:spMk id="71" creationId="{F3060C83-F051-4F0E-ABAD-AA0DFC48B218}"/>
          </ac:spMkLst>
        </pc:spChg>
        <pc:spChg chg="add">
          <ac:chgData name="Fani Vidović" userId="6b7a232d-ae2c-455d-95a2-9a2ac4058a05" providerId="ADAL" clId="{3FD337C8-838E-4462-A401-869A5A63C6A3}" dt="2022-03-07T15:23:21.794" v="256" actId="26606"/>
          <ac:spMkLst>
            <pc:docMk/>
            <pc:sldMk cId="3720833640" sldId="266"/>
            <ac:spMk id="73" creationId="{83C98ABE-055B-441F-B07E-44F97F083C39}"/>
          </ac:spMkLst>
        </pc:spChg>
        <pc:spChg chg="add">
          <ac:chgData name="Fani Vidović" userId="6b7a232d-ae2c-455d-95a2-9a2ac4058a05" providerId="ADAL" clId="{3FD337C8-838E-4462-A401-869A5A63C6A3}" dt="2022-03-07T15:23:21.794" v="256" actId="26606"/>
          <ac:spMkLst>
            <pc:docMk/>
            <pc:sldMk cId="3720833640" sldId="266"/>
            <ac:spMk id="75" creationId="{29FDB030-9B49-4CED-8CCD-4D99382388AC}"/>
          </ac:spMkLst>
        </pc:spChg>
        <pc:spChg chg="add">
          <ac:chgData name="Fani Vidović" userId="6b7a232d-ae2c-455d-95a2-9a2ac4058a05" providerId="ADAL" clId="{3FD337C8-838E-4462-A401-869A5A63C6A3}" dt="2022-03-07T15:23:21.794" v="256" actId="26606"/>
          <ac:spMkLst>
            <pc:docMk/>
            <pc:sldMk cId="3720833640" sldId="266"/>
            <ac:spMk id="77" creationId="{3783CA14-24A1-485C-8B30-D6A5D87987AD}"/>
          </ac:spMkLst>
        </pc:spChg>
        <pc:spChg chg="add">
          <ac:chgData name="Fani Vidović" userId="6b7a232d-ae2c-455d-95a2-9a2ac4058a05" providerId="ADAL" clId="{3FD337C8-838E-4462-A401-869A5A63C6A3}" dt="2022-03-07T15:23:21.794" v="256" actId="26606"/>
          <ac:spMkLst>
            <pc:docMk/>
            <pc:sldMk cId="3720833640" sldId="266"/>
            <ac:spMk id="79" creationId="{9A97C86A-04D6-40F7-AE84-31AB43E6A846}"/>
          </ac:spMkLst>
        </pc:spChg>
        <pc:spChg chg="add">
          <ac:chgData name="Fani Vidović" userId="6b7a232d-ae2c-455d-95a2-9a2ac4058a05" providerId="ADAL" clId="{3FD337C8-838E-4462-A401-869A5A63C6A3}" dt="2022-03-07T15:23:21.794" v="256" actId="26606"/>
          <ac:spMkLst>
            <pc:docMk/>
            <pc:sldMk cId="3720833640" sldId="266"/>
            <ac:spMk id="81" creationId="{FF9F2414-84E8-453E-B1F3-389FDE8192D9}"/>
          </ac:spMkLst>
        </pc:spChg>
        <pc:spChg chg="add">
          <ac:chgData name="Fani Vidović" userId="6b7a232d-ae2c-455d-95a2-9a2ac4058a05" providerId="ADAL" clId="{3FD337C8-838E-4462-A401-869A5A63C6A3}" dt="2022-03-07T15:23:21.794" v="256" actId="26606"/>
          <ac:spMkLst>
            <pc:docMk/>
            <pc:sldMk cId="3720833640" sldId="266"/>
            <ac:spMk id="83" creationId="{3ECA69A1-7536-43AC-85EF-C7106179F5ED}"/>
          </ac:spMkLst>
        </pc:spChg>
        <pc:picChg chg="add mod">
          <ac:chgData name="Fani Vidović" userId="6b7a232d-ae2c-455d-95a2-9a2ac4058a05" providerId="ADAL" clId="{3FD337C8-838E-4462-A401-869A5A63C6A3}" dt="2022-03-07T15:23:21.794" v="256" actId="26606"/>
          <ac:picMkLst>
            <pc:docMk/>
            <pc:sldMk cId="3720833640" sldId="266"/>
            <ac:picMk id="2050" creationId="{59388E99-2049-4A62-8502-23BE884B3DB5}"/>
          </ac:picMkLst>
        </pc:picChg>
      </pc:sldChg>
      <pc:sldChg chg="addSp modSp new mod modTransition setBg">
        <pc:chgData name="Fani Vidović" userId="6b7a232d-ae2c-455d-95a2-9a2ac4058a05" providerId="ADAL" clId="{3FD337C8-838E-4462-A401-869A5A63C6A3}" dt="2022-03-07T15:24:19.005" v="262"/>
        <pc:sldMkLst>
          <pc:docMk/>
          <pc:sldMk cId="2176698157" sldId="267"/>
        </pc:sldMkLst>
        <pc:spChg chg="add">
          <ac:chgData name="Fani Vidović" userId="6b7a232d-ae2c-455d-95a2-9a2ac4058a05" providerId="ADAL" clId="{3FD337C8-838E-4462-A401-869A5A63C6A3}" dt="2022-03-07T15:23:49.300" v="259" actId="26606"/>
          <ac:spMkLst>
            <pc:docMk/>
            <pc:sldMk cId="2176698157" sldId="267"/>
            <ac:spMk id="71" creationId="{86FF76B9-219D-4469-AF87-0236D29032F1}"/>
          </ac:spMkLst>
        </pc:spChg>
        <pc:spChg chg="add">
          <ac:chgData name="Fani Vidović" userId="6b7a232d-ae2c-455d-95a2-9a2ac4058a05" providerId="ADAL" clId="{3FD337C8-838E-4462-A401-869A5A63C6A3}" dt="2022-03-07T15:23:49.300" v="259" actId="26606"/>
          <ac:spMkLst>
            <pc:docMk/>
            <pc:sldMk cId="2176698157" sldId="267"/>
            <ac:spMk id="77" creationId="{2E80C965-DB6D-4F81-9E9E-B027384D0BD6}"/>
          </ac:spMkLst>
        </pc:spChg>
        <pc:spChg chg="add">
          <ac:chgData name="Fani Vidović" userId="6b7a232d-ae2c-455d-95a2-9a2ac4058a05" providerId="ADAL" clId="{3FD337C8-838E-4462-A401-869A5A63C6A3}" dt="2022-03-07T15:23:49.300" v="259" actId="26606"/>
          <ac:spMkLst>
            <pc:docMk/>
            <pc:sldMk cId="2176698157" sldId="267"/>
            <ac:spMk id="79" creationId="{633C5E46-DAC5-4661-9C87-22B08E2A512F}"/>
          </ac:spMkLst>
        </pc:spChg>
        <pc:grpChg chg="add">
          <ac:chgData name="Fani Vidović" userId="6b7a232d-ae2c-455d-95a2-9a2ac4058a05" providerId="ADAL" clId="{3FD337C8-838E-4462-A401-869A5A63C6A3}" dt="2022-03-07T15:23:49.300" v="259" actId="26606"/>
          <ac:grpSpMkLst>
            <pc:docMk/>
            <pc:sldMk cId="2176698157" sldId="267"/>
            <ac:grpSpMk id="73" creationId="{DB88BD78-87E1-424D-B479-C37D8E41B12E}"/>
          </ac:grpSpMkLst>
        </pc:grpChg>
        <pc:picChg chg="add mod">
          <ac:chgData name="Fani Vidović" userId="6b7a232d-ae2c-455d-95a2-9a2ac4058a05" providerId="ADAL" clId="{3FD337C8-838E-4462-A401-869A5A63C6A3}" dt="2022-03-07T15:23:49.300" v="259" actId="26606"/>
          <ac:picMkLst>
            <pc:docMk/>
            <pc:sldMk cId="2176698157" sldId="267"/>
            <ac:picMk id="3074" creationId="{FC5E5B5B-8F3F-4FBE-A6A4-5793D5A6994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F4EBA-4ACE-4028-A515-A619463C11A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7A185BF-5776-4450-A213-26E1A4A73E75}">
      <dgm:prSet/>
      <dgm:spPr/>
      <dgm:t>
        <a:bodyPr/>
        <a:lstStyle/>
        <a:p>
          <a:r>
            <a:rPr lang="hr-HR" b="0" i="0"/>
            <a:t>Oblikovao  maštovite likove.</a:t>
          </a:r>
          <a:endParaRPr lang="en-US"/>
        </a:p>
      </dgm:t>
    </dgm:pt>
    <dgm:pt modelId="{6EF6B122-6933-403E-95AA-40FD5342869B}" type="parTrans" cxnId="{81FE914B-2B0E-40B6-B294-5C83AECF0408}">
      <dgm:prSet/>
      <dgm:spPr/>
      <dgm:t>
        <a:bodyPr/>
        <a:lstStyle/>
        <a:p>
          <a:endParaRPr lang="en-US"/>
        </a:p>
      </dgm:t>
    </dgm:pt>
    <dgm:pt modelId="{200218B2-ED35-43FA-A08D-587518F39EC8}" type="sibTrans" cxnId="{81FE914B-2B0E-40B6-B294-5C83AECF0408}">
      <dgm:prSet/>
      <dgm:spPr/>
      <dgm:t>
        <a:bodyPr/>
        <a:lstStyle/>
        <a:p>
          <a:endParaRPr lang="en-US"/>
        </a:p>
      </dgm:t>
    </dgm:pt>
    <dgm:pt modelId="{5BBD1C11-7A58-41C9-B46D-175DD5BB51B7}">
      <dgm:prSet/>
      <dgm:spPr/>
      <dgm:t>
        <a:bodyPr/>
        <a:lstStyle/>
        <a:p>
          <a:r>
            <a:rPr lang="hr-HR"/>
            <a:t>S</a:t>
          </a:r>
          <a:r>
            <a:rPr lang="hr-HR" b="0" i="0"/>
            <a:t>lužio se najrazličitijim materijalima, bojama, oblicima kao i tehnikama u najneobičnijim kombinacijama. </a:t>
          </a:r>
          <a:endParaRPr lang="en-US"/>
        </a:p>
      </dgm:t>
    </dgm:pt>
    <dgm:pt modelId="{9F25BECF-BCB9-48DC-9A1E-2ADAB28FA5BD}" type="parTrans" cxnId="{E56A201F-F3D9-40E0-9946-1EBE6589F515}">
      <dgm:prSet/>
      <dgm:spPr/>
      <dgm:t>
        <a:bodyPr/>
        <a:lstStyle/>
        <a:p>
          <a:endParaRPr lang="en-US"/>
        </a:p>
      </dgm:t>
    </dgm:pt>
    <dgm:pt modelId="{35210A2B-E5A0-44E5-A45D-EBC47DC080A3}" type="sibTrans" cxnId="{E56A201F-F3D9-40E0-9946-1EBE6589F515}">
      <dgm:prSet/>
      <dgm:spPr/>
      <dgm:t>
        <a:bodyPr/>
        <a:lstStyle/>
        <a:p>
          <a:endParaRPr lang="en-US"/>
        </a:p>
      </dgm:t>
    </dgm:pt>
    <dgm:pt modelId="{5B376630-D831-4F52-9EB5-C4CD9B40C1B6}">
      <dgm:prSet/>
      <dgm:spPr/>
      <dgm:t>
        <a:bodyPr/>
        <a:lstStyle/>
        <a:p>
          <a:r>
            <a:rPr lang="hr-HR" b="0" i="0"/>
            <a:t>Središte njegovog interesa uvijek je bila ljudska figura. </a:t>
          </a:r>
          <a:endParaRPr lang="en-US"/>
        </a:p>
      </dgm:t>
    </dgm:pt>
    <dgm:pt modelId="{92F083CE-5692-4BE2-A402-3B349CDEC39D}" type="parTrans" cxnId="{09ADCE76-AD1E-4225-B3A1-D7E233AEAA7C}">
      <dgm:prSet/>
      <dgm:spPr/>
      <dgm:t>
        <a:bodyPr/>
        <a:lstStyle/>
        <a:p>
          <a:endParaRPr lang="en-US"/>
        </a:p>
      </dgm:t>
    </dgm:pt>
    <dgm:pt modelId="{645F88FA-D999-4D76-9BEB-17154206D80C}" type="sibTrans" cxnId="{09ADCE76-AD1E-4225-B3A1-D7E233AEAA7C}">
      <dgm:prSet/>
      <dgm:spPr/>
      <dgm:t>
        <a:bodyPr/>
        <a:lstStyle/>
        <a:p>
          <a:endParaRPr lang="en-US"/>
        </a:p>
      </dgm:t>
    </dgm:pt>
    <dgm:pt modelId="{7C33542E-A898-41EC-A5E6-25C7B993C4D7}">
      <dgm:prSet/>
      <dgm:spPr/>
      <dgm:t>
        <a:bodyPr/>
        <a:lstStyle/>
        <a:p>
          <a:r>
            <a:rPr lang="hr-HR" b="0" i="0"/>
            <a:t>Koliko god stilizirana, ona je životna, kao čovjek koji radi, misli i osjeća…</a:t>
          </a:r>
          <a:endParaRPr lang="en-US"/>
        </a:p>
      </dgm:t>
    </dgm:pt>
    <dgm:pt modelId="{2AF6A88D-098F-4C1F-9BB0-67F3D09CA3CE}" type="parTrans" cxnId="{0E353F7E-131E-4140-A625-025E890DEF2F}">
      <dgm:prSet/>
      <dgm:spPr/>
      <dgm:t>
        <a:bodyPr/>
        <a:lstStyle/>
        <a:p>
          <a:endParaRPr lang="en-US"/>
        </a:p>
      </dgm:t>
    </dgm:pt>
    <dgm:pt modelId="{501F9BE0-00EB-4425-8594-F9A49B65E103}" type="sibTrans" cxnId="{0E353F7E-131E-4140-A625-025E890DEF2F}">
      <dgm:prSet/>
      <dgm:spPr/>
      <dgm:t>
        <a:bodyPr/>
        <a:lstStyle/>
        <a:p>
          <a:endParaRPr lang="en-US"/>
        </a:p>
      </dgm:t>
    </dgm:pt>
    <dgm:pt modelId="{832A042D-4497-4C1E-86D6-C2952D89F7A8}" type="pres">
      <dgm:prSet presAssocID="{555F4EBA-4ACE-4028-A515-A619463C11A2}" presName="outerComposite" presStyleCnt="0">
        <dgm:presLayoutVars>
          <dgm:chMax val="5"/>
          <dgm:dir/>
          <dgm:resizeHandles val="exact"/>
        </dgm:presLayoutVars>
      </dgm:prSet>
      <dgm:spPr/>
    </dgm:pt>
    <dgm:pt modelId="{46794C27-C661-49F1-8C61-C0088A283267}" type="pres">
      <dgm:prSet presAssocID="{555F4EBA-4ACE-4028-A515-A619463C11A2}" presName="dummyMaxCanvas" presStyleCnt="0">
        <dgm:presLayoutVars/>
      </dgm:prSet>
      <dgm:spPr/>
    </dgm:pt>
    <dgm:pt modelId="{D3CE6360-457A-4E99-9352-5ADF9511B5A0}" type="pres">
      <dgm:prSet presAssocID="{555F4EBA-4ACE-4028-A515-A619463C11A2}" presName="FourNodes_1" presStyleLbl="node1" presStyleIdx="0" presStyleCnt="4">
        <dgm:presLayoutVars>
          <dgm:bulletEnabled val="1"/>
        </dgm:presLayoutVars>
      </dgm:prSet>
      <dgm:spPr/>
    </dgm:pt>
    <dgm:pt modelId="{D67AD150-37C1-4E25-BF3A-2147F84CB682}" type="pres">
      <dgm:prSet presAssocID="{555F4EBA-4ACE-4028-A515-A619463C11A2}" presName="FourNodes_2" presStyleLbl="node1" presStyleIdx="1" presStyleCnt="4">
        <dgm:presLayoutVars>
          <dgm:bulletEnabled val="1"/>
        </dgm:presLayoutVars>
      </dgm:prSet>
      <dgm:spPr/>
    </dgm:pt>
    <dgm:pt modelId="{85DDCE05-2869-495F-AD8F-AD58BAD68E45}" type="pres">
      <dgm:prSet presAssocID="{555F4EBA-4ACE-4028-A515-A619463C11A2}" presName="FourNodes_3" presStyleLbl="node1" presStyleIdx="2" presStyleCnt="4">
        <dgm:presLayoutVars>
          <dgm:bulletEnabled val="1"/>
        </dgm:presLayoutVars>
      </dgm:prSet>
      <dgm:spPr/>
    </dgm:pt>
    <dgm:pt modelId="{B0EC690F-3E48-42D2-9DC1-BD9AD3C497B5}" type="pres">
      <dgm:prSet presAssocID="{555F4EBA-4ACE-4028-A515-A619463C11A2}" presName="FourNodes_4" presStyleLbl="node1" presStyleIdx="3" presStyleCnt="4">
        <dgm:presLayoutVars>
          <dgm:bulletEnabled val="1"/>
        </dgm:presLayoutVars>
      </dgm:prSet>
      <dgm:spPr/>
    </dgm:pt>
    <dgm:pt modelId="{E5131E9F-B415-48B0-8432-A272270E02A5}" type="pres">
      <dgm:prSet presAssocID="{555F4EBA-4ACE-4028-A515-A619463C11A2}" presName="FourConn_1-2" presStyleLbl="fgAccFollowNode1" presStyleIdx="0" presStyleCnt="3">
        <dgm:presLayoutVars>
          <dgm:bulletEnabled val="1"/>
        </dgm:presLayoutVars>
      </dgm:prSet>
      <dgm:spPr/>
    </dgm:pt>
    <dgm:pt modelId="{CA3BF5E1-0C55-437D-A447-04DCE3C24921}" type="pres">
      <dgm:prSet presAssocID="{555F4EBA-4ACE-4028-A515-A619463C11A2}" presName="FourConn_2-3" presStyleLbl="fgAccFollowNode1" presStyleIdx="1" presStyleCnt="3">
        <dgm:presLayoutVars>
          <dgm:bulletEnabled val="1"/>
        </dgm:presLayoutVars>
      </dgm:prSet>
      <dgm:spPr/>
    </dgm:pt>
    <dgm:pt modelId="{EFB262DF-1277-4F76-B3BD-17F005427062}" type="pres">
      <dgm:prSet presAssocID="{555F4EBA-4ACE-4028-A515-A619463C11A2}" presName="FourConn_3-4" presStyleLbl="fgAccFollowNode1" presStyleIdx="2" presStyleCnt="3">
        <dgm:presLayoutVars>
          <dgm:bulletEnabled val="1"/>
        </dgm:presLayoutVars>
      </dgm:prSet>
      <dgm:spPr/>
    </dgm:pt>
    <dgm:pt modelId="{A5D9C355-6102-49C7-8A4F-522CFC9BF39A}" type="pres">
      <dgm:prSet presAssocID="{555F4EBA-4ACE-4028-A515-A619463C11A2}" presName="FourNodes_1_text" presStyleLbl="node1" presStyleIdx="3" presStyleCnt="4">
        <dgm:presLayoutVars>
          <dgm:bulletEnabled val="1"/>
        </dgm:presLayoutVars>
      </dgm:prSet>
      <dgm:spPr/>
    </dgm:pt>
    <dgm:pt modelId="{A49A3AB8-1573-4C3E-BF8E-EE9F90C22B32}" type="pres">
      <dgm:prSet presAssocID="{555F4EBA-4ACE-4028-A515-A619463C11A2}" presName="FourNodes_2_text" presStyleLbl="node1" presStyleIdx="3" presStyleCnt="4">
        <dgm:presLayoutVars>
          <dgm:bulletEnabled val="1"/>
        </dgm:presLayoutVars>
      </dgm:prSet>
      <dgm:spPr/>
    </dgm:pt>
    <dgm:pt modelId="{7D48F935-A3EC-4B04-987B-21801FC38380}" type="pres">
      <dgm:prSet presAssocID="{555F4EBA-4ACE-4028-A515-A619463C11A2}" presName="FourNodes_3_text" presStyleLbl="node1" presStyleIdx="3" presStyleCnt="4">
        <dgm:presLayoutVars>
          <dgm:bulletEnabled val="1"/>
        </dgm:presLayoutVars>
      </dgm:prSet>
      <dgm:spPr/>
    </dgm:pt>
    <dgm:pt modelId="{616AA29A-5676-4CE2-AFCE-4555C45D689E}" type="pres">
      <dgm:prSet presAssocID="{555F4EBA-4ACE-4028-A515-A619463C11A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57BEF01-DE91-431D-BB89-5A2DB48800DB}" type="presOf" srcId="{5B376630-D831-4F52-9EB5-C4CD9B40C1B6}" destId="{7D48F935-A3EC-4B04-987B-21801FC38380}" srcOrd="1" destOrd="0" presId="urn:microsoft.com/office/officeart/2005/8/layout/vProcess5"/>
    <dgm:cxn modelId="{99E3E411-9EE4-42F2-9D13-7B10B9F00E91}" type="presOf" srcId="{7C33542E-A898-41EC-A5E6-25C7B993C4D7}" destId="{616AA29A-5676-4CE2-AFCE-4555C45D689E}" srcOrd="1" destOrd="0" presId="urn:microsoft.com/office/officeart/2005/8/layout/vProcess5"/>
    <dgm:cxn modelId="{CBFA5A1E-6B4D-4765-87FB-3E051D5D688B}" type="presOf" srcId="{645F88FA-D999-4D76-9BEB-17154206D80C}" destId="{EFB262DF-1277-4F76-B3BD-17F005427062}" srcOrd="0" destOrd="0" presId="urn:microsoft.com/office/officeart/2005/8/layout/vProcess5"/>
    <dgm:cxn modelId="{E56A201F-F3D9-40E0-9946-1EBE6589F515}" srcId="{555F4EBA-4ACE-4028-A515-A619463C11A2}" destId="{5BBD1C11-7A58-41C9-B46D-175DD5BB51B7}" srcOrd="1" destOrd="0" parTransId="{9F25BECF-BCB9-48DC-9A1E-2ADAB28FA5BD}" sibTransId="{35210A2B-E5A0-44E5-A45D-EBC47DC080A3}"/>
    <dgm:cxn modelId="{04BCEE23-B5B6-4C40-8C10-759403177F44}" type="presOf" srcId="{555F4EBA-4ACE-4028-A515-A619463C11A2}" destId="{832A042D-4497-4C1E-86D6-C2952D89F7A8}" srcOrd="0" destOrd="0" presId="urn:microsoft.com/office/officeart/2005/8/layout/vProcess5"/>
    <dgm:cxn modelId="{7B72B92C-9690-4716-8814-E1FAA1262C81}" type="presOf" srcId="{5B376630-D831-4F52-9EB5-C4CD9B40C1B6}" destId="{85DDCE05-2869-495F-AD8F-AD58BAD68E45}" srcOrd="0" destOrd="0" presId="urn:microsoft.com/office/officeart/2005/8/layout/vProcess5"/>
    <dgm:cxn modelId="{4ADEAF32-8CE7-4D8E-B147-B5E04972AA98}" type="presOf" srcId="{35210A2B-E5A0-44E5-A45D-EBC47DC080A3}" destId="{CA3BF5E1-0C55-437D-A447-04DCE3C24921}" srcOrd="0" destOrd="0" presId="urn:microsoft.com/office/officeart/2005/8/layout/vProcess5"/>
    <dgm:cxn modelId="{7297265E-F831-48D1-B31E-59AA771ECDB8}" type="presOf" srcId="{7C33542E-A898-41EC-A5E6-25C7B993C4D7}" destId="{B0EC690F-3E48-42D2-9DC1-BD9AD3C497B5}" srcOrd="0" destOrd="0" presId="urn:microsoft.com/office/officeart/2005/8/layout/vProcess5"/>
    <dgm:cxn modelId="{81FE914B-2B0E-40B6-B294-5C83AECF0408}" srcId="{555F4EBA-4ACE-4028-A515-A619463C11A2}" destId="{F7A185BF-5776-4450-A213-26E1A4A73E75}" srcOrd="0" destOrd="0" parTransId="{6EF6B122-6933-403E-95AA-40FD5342869B}" sibTransId="{200218B2-ED35-43FA-A08D-587518F39EC8}"/>
    <dgm:cxn modelId="{8D9D8D6F-C5CE-45EE-BC03-AFDFB1FFCF74}" type="presOf" srcId="{5BBD1C11-7A58-41C9-B46D-175DD5BB51B7}" destId="{A49A3AB8-1573-4C3E-BF8E-EE9F90C22B32}" srcOrd="1" destOrd="0" presId="urn:microsoft.com/office/officeart/2005/8/layout/vProcess5"/>
    <dgm:cxn modelId="{09ADCE76-AD1E-4225-B3A1-D7E233AEAA7C}" srcId="{555F4EBA-4ACE-4028-A515-A619463C11A2}" destId="{5B376630-D831-4F52-9EB5-C4CD9B40C1B6}" srcOrd="2" destOrd="0" parTransId="{92F083CE-5692-4BE2-A402-3B349CDEC39D}" sibTransId="{645F88FA-D999-4D76-9BEB-17154206D80C}"/>
    <dgm:cxn modelId="{0E353F7E-131E-4140-A625-025E890DEF2F}" srcId="{555F4EBA-4ACE-4028-A515-A619463C11A2}" destId="{7C33542E-A898-41EC-A5E6-25C7B993C4D7}" srcOrd="3" destOrd="0" parTransId="{2AF6A88D-098F-4C1F-9BB0-67F3D09CA3CE}" sibTransId="{501F9BE0-00EB-4425-8594-F9A49B65E103}"/>
    <dgm:cxn modelId="{26D53B99-32F5-47E9-B3DB-E0406A22CC30}" type="presOf" srcId="{F7A185BF-5776-4450-A213-26E1A4A73E75}" destId="{D3CE6360-457A-4E99-9352-5ADF9511B5A0}" srcOrd="0" destOrd="0" presId="urn:microsoft.com/office/officeart/2005/8/layout/vProcess5"/>
    <dgm:cxn modelId="{926011C7-E3E5-4A4B-BE1C-1EBABC17C547}" type="presOf" srcId="{200218B2-ED35-43FA-A08D-587518F39EC8}" destId="{E5131E9F-B415-48B0-8432-A272270E02A5}" srcOrd="0" destOrd="0" presId="urn:microsoft.com/office/officeart/2005/8/layout/vProcess5"/>
    <dgm:cxn modelId="{9C0CE0F1-BD11-400F-8BD6-B6C91DAC208F}" type="presOf" srcId="{F7A185BF-5776-4450-A213-26E1A4A73E75}" destId="{A5D9C355-6102-49C7-8A4F-522CFC9BF39A}" srcOrd="1" destOrd="0" presId="urn:microsoft.com/office/officeart/2005/8/layout/vProcess5"/>
    <dgm:cxn modelId="{CC3106FE-2DF8-45CC-B7CA-1E453F7528CC}" type="presOf" srcId="{5BBD1C11-7A58-41C9-B46D-175DD5BB51B7}" destId="{D67AD150-37C1-4E25-BF3A-2147F84CB682}" srcOrd="0" destOrd="0" presId="urn:microsoft.com/office/officeart/2005/8/layout/vProcess5"/>
    <dgm:cxn modelId="{629D50A4-80C8-4E49-897B-548577A26900}" type="presParOf" srcId="{832A042D-4497-4C1E-86D6-C2952D89F7A8}" destId="{46794C27-C661-49F1-8C61-C0088A283267}" srcOrd="0" destOrd="0" presId="urn:microsoft.com/office/officeart/2005/8/layout/vProcess5"/>
    <dgm:cxn modelId="{A8929CAE-2F60-494F-8F9B-74BECF917F71}" type="presParOf" srcId="{832A042D-4497-4C1E-86D6-C2952D89F7A8}" destId="{D3CE6360-457A-4E99-9352-5ADF9511B5A0}" srcOrd="1" destOrd="0" presId="urn:microsoft.com/office/officeart/2005/8/layout/vProcess5"/>
    <dgm:cxn modelId="{22F61CED-5471-4E1B-8A2F-BF4893949129}" type="presParOf" srcId="{832A042D-4497-4C1E-86D6-C2952D89F7A8}" destId="{D67AD150-37C1-4E25-BF3A-2147F84CB682}" srcOrd="2" destOrd="0" presId="urn:microsoft.com/office/officeart/2005/8/layout/vProcess5"/>
    <dgm:cxn modelId="{6B20C8EE-6F02-440E-BACF-24F69E6DEA48}" type="presParOf" srcId="{832A042D-4497-4C1E-86D6-C2952D89F7A8}" destId="{85DDCE05-2869-495F-AD8F-AD58BAD68E45}" srcOrd="3" destOrd="0" presId="urn:microsoft.com/office/officeart/2005/8/layout/vProcess5"/>
    <dgm:cxn modelId="{3E02BE5B-74ED-454E-8878-F067968F88F2}" type="presParOf" srcId="{832A042D-4497-4C1E-86D6-C2952D89F7A8}" destId="{B0EC690F-3E48-42D2-9DC1-BD9AD3C497B5}" srcOrd="4" destOrd="0" presId="urn:microsoft.com/office/officeart/2005/8/layout/vProcess5"/>
    <dgm:cxn modelId="{5CF7CD7D-265D-413A-84CB-EC3D3A7998D1}" type="presParOf" srcId="{832A042D-4497-4C1E-86D6-C2952D89F7A8}" destId="{E5131E9F-B415-48B0-8432-A272270E02A5}" srcOrd="5" destOrd="0" presId="urn:microsoft.com/office/officeart/2005/8/layout/vProcess5"/>
    <dgm:cxn modelId="{84902E75-39DF-4B3B-9562-03129FDA2FBE}" type="presParOf" srcId="{832A042D-4497-4C1E-86D6-C2952D89F7A8}" destId="{CA3BF5E1-0C55-437D-A447-04DCE3C24921}" srcOrd="6" destOrd="0" presId="urn:microsoft.com/office/officeart/2005/8/layout/vProcess5"/>
    <dgm:cxn modelId="{F360026B-ED87-48B7-9FF2-B0480FC418EF}" type="presParOf" srcId="{832A042D-4497-4C1E-86D6-C2952D89F7A8}" destId="{EFB262DF-1277-4F76-B3BD-17F005427062}" srcOrd="7" destOrd="0" presId="urn:microsoft.com/office/officeart/2005/8/layout/vProcess5"/>
    <dgm:cxn modelId="{67C6C435-10D7-406F-999A-897383B6151E}" type="presParOf" srcId="{832A042D-4497-4C1E-86D6-C2952D89F7A8}" destId="{A5D9C355-6102-49C7-8A4F-522CFC9BF39A}" srcOrd="8" destOrd="0" presId="urn:microsoft.com/office/officeart/2005/8/layout/vProcess5"/>
    <dgm:cxn modelId="{D4E565C0-2A62-4852-ACC4-4695940E9D66}" type="presParOf" srcId="{832A042D-4497-4C1E-86D6-C2952D89F7A8}" destId="{A49A3AB8-1573-4C3E-BF8E-EE9F90C22B32}" srcOrd="9" destOrd="0" presId="urn:microsoft.com/office/officeart/2005/8/layout/vProcess5"/>
    <dgm:cxn modelId="{C960C7B0-75B4-4C00-BE71-39711F16641D}" type="presParOf" srcId="{832A042D-4497-4C1E-86D6-C2952D89F7A8}" destId="{7D48F935-A3EC-4B04-987B-21801FC38380}" srcOrd="10" destOrd="0" presId="urn:microsoft.com/office/officeart/2005/8/layout/vProcess5"/>
    <dgm:cxn modelId="{DCF05D48-3FA8-425B-9FA5-91E9A99FCA06}" type="presParOf" srcId="{832A042D-4497-4C1E-86D6-C2952D89F7A8}" destId="{616AA29A-5676-4CE2-AFCE-4555C45D689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E6360-457A-4E99-9352-5ADF9511B5A0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/>
            <a:t>Oblikovao  maštovite likove.</a:t>
          </a:r>
          <a:endParaRPr lang="en-US" sz="2400" kern="1200"/>
        </a:p>
      </dsp:txBody>
      <dsp:txXfrm>
        <a:off x="28038" y="28038"/>
        <a:ext cx="7298593" cy="901218"/>
      </dsp:txXfrm>
    </dsp:sp>
    <dsp:sp modelId="{D67AD150-37C1-4E25-BF3A-2147F84CB682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S</a:t>
          </a:r>
          <a:r>
            <a:rPr lang="hr-HR" sz="2400" b="0" i="0" kern="1200"/>
            <a:t>lužio se najrazličitijim materijalima, bojama, oblicima kao i tehnikama u najneobičnijim kombinacijama. </a:t>
          </a:r>
          <a:endParaRPr lang="en-US" sz="2400" kern="1200"/>
        </a:p>
      </dsp:txBody>
      <dsp:txXfrm>
        <a:off x="732583" y="1159385"/>
        <a:ext cx="7029617" cy="901218"/>
      </dsp:txXfrm>
    </dsp:sp>
    <dsp:sp modelId="{85DDCE05-2869-495F-AD8F-AD58BAD68E45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/>
            <a:t>Središte njegovog interesa uvijek je bila ljudska figura. </a:t>
          </a:r>
          <a:endParaRPr lang="en-US" sz="2400" kern="1200"/>
        </a:p>
      </dsp:txBody>
      <dsp:txXfrm>
        <a:off x="1426612" y="2290733"/>
        <a:ext cx="7040133" cy="901218"/>
      </dsp:txXfrm>
    </dsp:sp>
    <dsp:sp modelId="{B0EC690F-3E48-42D2-9DC1-BD9AD3C497B5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/>
            <a:t>Koliko god stilizirana, ona je životna, kao čovjek koji radi, misli i osjeća…</a:t>
          </a:r>
          <a:endParaRPr lang="en-US" sz="2400" kern="1200"/>
        </a:p>
      </dsp:txBody>
      <dsp:txXfrm>
        <a:off x="2131157" y="3422081"/>
        <a:ext cx="7029617" cy="901218"/>
      </dsp:txXfrm>
    </dsp:sp>
    <dsp:sp modelId="{E5131E9F-B415-48B0-8432-A272270E02A5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242" y="733200"/>
        <a:ext cx="342233" cy="468236"/>
      </dsp:txXfrm>
    </dsp:sp>
    <dsp:sp modelId="{CA3BF5E1-0C55-437D-A447-04DCE3C24921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787" y="1864548"/>
        <a:ext cx="342233" cy="468236"/>
      </dsp:txXfrm>
    </dsp:sp>
    <dsp:sp modelId="{EFB262DF-1277-4F76-B3BD-17F005427062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D3EEB1-A231-411A-917D-A470E98B3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242B7E1-A6DA-4E79-BC10-3568EB8D6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AE3B985-B330-4EEF-A03D-E07B4A328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33F7-E054-4656-BE42-117C427AB905}" type="datetimeFigureOut">
              <a:rPr lang="hr-HR" smtClean="0"/>
              <a:t>7.3.2022.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A73B948-5DBE-4964-83FE-8D5B93997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2D805B-AA48-41B6-8D1C-9401F1BE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DE95-51F4-4D3D-B6F1-FFA2F9FF26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104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F4D7EB-A893-44D6-973F-0704532A7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9BC70E4-E82E-4210-84FA-AE1E74B7E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EED96E3-381E-4AB4-9468-FE156D5C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33F7-E054-4656-BE42-117C427AB905}" type="datetimeFigureOut">
              <a:rPr lang="hr-HR" smtClean="0"/>
              <a:t>7.3.2022.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6750301-2B52-4A55-A35F-EEDAE2579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A196EA2-E097-4B89-BE43-205C6282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DE95-51F4-4D3D-B6F1-FFA2F9FF26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7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33504AE-FED1-4514-BD37-DBFAC368E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C227201-E777-41C2-8903-D8DFB8ADC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46C529A-E44A-4086-9C93-38693E2A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33F7-E054-4656-BE42-117C427AB905}" type="datetimeFigureOut">
              <a:rPr lang="hr-HR" smtClean="0"/>
              <a:t>7.3.2022.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854A663-553E-4781-AE34-7F02429A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05B1817-8D78-4E0D-AA29-8CD6A03E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DE95-51F4-4D3D-B6F1-FFA2F9FF26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492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B7090A-90D1-4B36-9085-6F595549F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471D2B-6E6F-41C5-92DC-370322F0C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FF90BE9-DD1E-43B0-8072-81A2FBC29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33F7-E054-4656-BE42-117C427AB905}" type="datetimeFigureOut">
              <a:rPr lang="hr-HR" smtClean="0"/>
              <a:t>7.3.2022.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620AC7F-3BEC-40DE-86D4-6B191B34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C950268-8072-4EF6-AE4B-24DB606B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DE95-51F4-4D3D-B6F1-FFA2F9FF26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990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567289-FD2A-4CBD-8ABA-5D94ACDE1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DE42F5E-29CA-44AA-8B82-722828C66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F4B0393-3FE6-4913-8DA7-36E273B79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33F7-E054-4656-BE42-117C427AB905}" type="datetimeFigureOut">
              <a:rPr lang="hr-HR" smtClean="0"/>
              <a:t>7.3.2022.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C20D6FA-889D-45A5-B05C-1D315148F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4B1840-502B-43CF-92F2-AC807E1E8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DE95-51F4-4D3D-B6F1-FFA2F9FF26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783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7ED0BB-3EA7-452C-8724-08F44DD98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43ED46-1D6C-465E-8EBE-454C1568A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927E806-679E-4965-AE48-96C0C870C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7E5536C-45E8-4C4D-BED0-35D0AAE4F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33F7-E054-4656-BE42-117C427AB905}" type="datetimeFigureOut">
              <a:rPr lang="hr-HR" smtClean="0"/>
              <a:t>7.3.2022.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B592139-9139-402F-AF86-77EA6579F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2C097FA-AD42-4FDB-8237-00D637C1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DE95-51F4-4D3D-B6F1-FFA2F9FF26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634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6FB245-FE35-427A-9F7D-DA1B9E41E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7A09503-5D2E-4A21-A52A-F34A2B2C5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751798F-EB88-4701-BA10-D1DBE1BA7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472BA22-6D12-4DAB-A6F2-04B7FE2A46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6F469CF-DB5B-44BD-ACF5-170A25CA91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6409C9A-EB83-48FB-8E86-7D569A25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33F7-E054-4656-BE42-117C427AB905}" type="datetimeFigureOut">
              <a:rPr lang="hr-HR" smtClean="0"/>
              <a:t>7.3.2022.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E81C947-1FD2-4B94-A4B8-8E568CD5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9722A58-ABE1-42BE-A9DE-5A6E923CA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DE95-51F4-4D3D-B6F1-FFA2F9FF26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158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A2A1DE-D6E2-448C-8FD5-CE399BAA0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99D5042-ED76-4ACC-9B41-5F3D0E98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33F7-E054-4656-BE42-117C427AB905}" type="datetimeFigureOut">
              <a:rPr lang="hr-HR" smtClean="0"/>
              <a:t>7.3.2022.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A61005E-87E2-4FBF-9D99-CB7D3ADCB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B0B7710-E517-4983-A868-AD938BA5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DE95-51F4-4D3D-B6F1-FFA2F9FF26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07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34B2D20-68CC-4AD8-895A-E3835ADC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33F7-E054-4656-BE42-117C427AB905}" type="datetimeFigureOut">
              <a:rPr lang="hr-HR" smtClean="0"/>
              <a:t>7.3.2022.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855B853-B6E1-47F1-987A-17F3A7AC2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D54F7E6-4121-4F2B-9530-6EF1B495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DE95-51F4-4D3D-B6F1-FFA2F9FF26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17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6EF89E-BB58-4874-9370-F5367D13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9DE8CB-A764-4807-8D4D-D3ADF6717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C2CC7DF-1BDF-44D7-9E6C-8244B9749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32BCF2A-AC6D-427A-AADF-8EFD5C8AD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33F7-E054-4656-BE42-117C427AB905}" type="datetimeFigureOut">
              <a:rPr lang="hr-HR" smtClean="0"/>
              <a:t>7.3.2022.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93A0161-161A-4FB8-BA79-ED385BA22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66755A9-FB13-4117-98EA-F226844C1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DE95-51F4-4D3D-B6F1-FFA2F9FF26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649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6995A9-3868-466B-BD9F-548B5D239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1CFDD3C-4B76-4AC2-B753-C3791A4588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057543D-402D-45D0-82E2-A76AADC6F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B860D79-40EB-4360-AA5F-B6E9BE0B8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33F7-E054-4656-BE42-117C427AB905}" type="datetimeFigureOut">
              <a:rPr lang="hr-HR" smtClean="0"/>
              <a:t>7.3.2022.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0FFD4E5-069F-478E-B14C-66EF5BFBC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3E11D5A-4483-4DF5-B047-44ACFA19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DE95-51F4-4D3D-B6F1-FFA2F9FF26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944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9FD423B-E270-47F0-A1BA-EFE3C3C48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7C69A77-8587-468F-A1E4-172B65B8E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286751F-30C5-4EE4-8E00-A71A04990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D33F7-E054-4656-BE42-117C427AB905}" type="datetimeFigureOut">
              <a:rPr lang="hr-HR" smtClean="0"/>
              <a:t>7.3.2022.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4FB1F8B-0BFE-41AB-8F77-2CF401308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1EFA818-E5E2-4994-9314-6ADC031A5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ADE95-51F4-4D3D-B6F1-FFA2F9FF26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502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hr.wikipedia.org/wiki/14._lipnj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853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0246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01609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545639-611E-45B9-88ED-D4D818A90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1518" y="1781175"/>
            <a:ext cx="5598932" cy="2286334"/>
          </a:xfrm>
          <a:noFill/>
        </p:spPr>
        <p:txBody>
          <a:bodyPr anchor="ctr">
            <a:noAutofit/>
          </a:bodyPr>
          <a:lstStyle/>
          <a:p>
            <a:r>
              <a:rPr lang="hr-HR" dirty="0" err="1">
                <a:solidFill>
                  <a:srgbClr val="080808"/>
                </a:solidFill>
                <a:latin typeface="Algerian" panose="04020705040A02060702" pitchFamily="82" charset="0"/>
              </a:rPr>
              <a:t>Vasko</a:t>
            </a:r>
            <a:r>
              <a:rPr lang="hr-HR" dirty="0">
                <a:solidFill>
                  <a:srgbClr val="080808"/>
                </a:solidFill>
                <a:latin typeface="Algerian" panose="04020705040A02060702" pitchFamily="82" charset="0"/>
              </a:rPr>
              <a:t> Lipovac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0E6E9EE-AF79-44C9-93AC-DB50396B6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850" y="4161701"/>
            <a:ext cx="4501458" cy="659993"/>
          </a:xfrm>
          <a:noFill/>
        </p:spPr>
        <p:txBody>
          <a:bodyPr>
            <a:normAutofit/>
          </a:bodyPr>
          <a:lstStyle/>
          <a:p>
            <a:r>
              <a:rPr lang="hr-HR" sz="1600" b="0" i="0" strike="noStrike" dirty="0">
                <a:solidFill>
                  <a:srgbClr val="080808"/>
                </a:solidFill>
                <a:effectLst/>
                <a:latin typeface="Arial" panose="020B0604020202020204" pitchFamily="34" charset="0"/>
                <a:hlinkClick r:id="rId2" tooltip="14. lipnj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14. lipnja 1931. – 4 srpnja 2006.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914977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2C591F6-514E-469D-A947-82ACB1269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5" y="500734"/>
            <a:ext cx="4978053" cy="58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962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z naziva (Biciklisti 2) – Vasko Lipovac">
            <a:extLst>
              <a:ext uri="{FF2B5EF4-FFF2-40B4-BE49-F238E27FC236}">
                <a16:creationId xmlns:a16="http://schemas.microsoft.com/office/drawing/2014/main" id="{AF210BF5-2AC1-42B5-B03F-2B1017C30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6213"/>
            <a:ext cx="97536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170472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Lipovac, Vasko | Hrvatska enciklopedija">
            <a:extLst>
              <a:ext uri="{FF2B5EF4-FFF2-40B4-BE49-F238E27FC236}">
                <a16:creationId xmlns:a16="http://schemas.microsoft.com/office/drawing/2014/main" id="{F927D789-C6DC-4579-80AE-E66E6DB8E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2" r="-1" b="213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1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utarnji list - KAKO JE VASKO LIPOVAC ZAVRŠIO U ZBIRCI ČUVENE PEGGY  GUGGENHEIM Za sliku iz studentskih dana kupio je Vespu">
            <a:extLst>
              <a:ext uri="{FF2B5EF4-FFF2-40B4-BE49-F238E27FC236}">
                <a16:creationId xmlns:a16="http://schemas.microsoft.com/office/drawing/2014/main" id="{514A0EE8-F135-4803-A038-6DA92A3D8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" b="674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70">
            <a:extLst>
              <a:ext uri="{FF2B5EF4-FFF2-40B4-BE49-F238E27FC236}">
                <a16:creationId xmlns:a16="http://schemas.microsoft.com/office/drawing/2014/main" id="{206E56BB-C8E6-4F70-B8BF-921C4912D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97716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643316-AB20-4DD1-8578-B5D7F033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61952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1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kstniOkvir 1">
            <a:extLst>
              <a:ext uri="{FF2B5EF4-FFF2-40B4-BE49-F238E27FC236}">
                <a16:creationId xmlns:a16="http://schemas.microsoft.com/office/drawing/2014/main" id="{0CC88498-CDDE-46BF-8F53-0BEC9D033C9B}"/>
              </a:ext>
            </a:extLst>
          </p:cNvPr>
          <p:cNvSpPr txBox="1"/>
          <p:nvPr/>
        </p:nvSpPr>
        <p:spPr>
          <a:xfrm>
            <a:off x="643467" y="1782981"/>
            <a:ext cx="10905066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</a:rPr>
              <a:t>Rodio</a:t>
            </a:r>
            <a:r>
              <a:rPr lang="en-US" sz="2000" b="0" i="0" dirty="0">
                <a:effectLst/>
              </a:rPr>
              <a:t> se je u </a:t>
            </a:r>
            <a:r>
              <a:rPr lang="en-US" sz="2000" b="0" i="0" dirty="0" err="1">
                <a:effectLst/>
              </a:rPr>
              <a:t>Škaljarima</a:t>
            </a:r>
            <a:r>
              <a:rPr lang="en-US" sz="2000" b="0" i="0" dirty="0">
                <a:effectLst/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</a:rPr>
              <a:t>Akademiju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primijenjenih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umjetnosti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završio</a:t>
            </a:r>
            <a:r>
              <a:rPr lang="en-US" sz="2000" b="0" i="0" dirty="0">
                <a:effectLst/>
              </a:rPr>
              <a:t> je u </a:t>
            </a:r>
            <a:r>
              <a:rPr lang="en-US" sz="2000" b="0" i="0" dirty="0" err="1">
                <a:effectLst/>
              </a:rPr>
              <a:t>Zagrebu</a:t>
            </a:r>
            <a:r>
              <a:rPr lang="en-US" sz="2000" b="0" i="0" dirty="0">
                <a:effectLst/>
              </a:rPr>
              <a:t> 1955.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Bio je </a:t>
            </a:r>
            <a:r>
              <a:rPr lang="en-US" sz="2000" b="0" i="0" dirty="0" err="1">
                <a:effectLst/>
              </a:rPr>
              <a:t>suradnik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majstorske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radionice</a:t>
            </a:r>
            <a:r>
              <a:rPr lang="en-US" sz="2000" b="0" i="0" dirty="0">
                <a:effectLst/>
              </a:rPr>
              <a:t> </a:t>
            </a:r>
            <a:r>
              <a:rPr lang="en-US" sz="2000" b="0" i="0" dirty="0" err="1">
                <a:effectLst/>
              </a:rPr>
              <a:t>Krste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Hegedušića</a:t>
            </a:r>
            <a:r>
              <a:rPr lang="en-US" sz="2000" b="0" i="0" dirty="0">
                <a:effectLst/>
              </a:rPr>
              <a:t> od 1955. do 1959. </a:t>
            </a:r>
            <a:r>
              <a:rPr lang="en-US" sz="2000" b="0" i="0" dirty="0" err="1">
                <a:effectLst/>
              </a:rPr>
              <a:t>godine</a:t>
            </a:r>
            <a:r>
              <a:rPr lang="en-US" sz="2000" b="0" i="0" dirty="0">
                <a:effectLst/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Od 1967. </a:t>
            </a:r>
            <a:r>
              <a:rPr lang="en-US" sz="2000" b="0" i="0" dirty="0" err="1">
                <a:effectLst/>
              </a:rPr>
              <a:t>živio</a:t>
            </a:r>
            <a:r>
              <a:rPr lang="en-US" sz="2000" b="0" i="0" dirty="0">
                <a:effectLst/>
              </a:rPr>
              <a:t> je </a:t>
            </a:r>
            <a:r>
              <a:rPr lang="en-US" sz="2000" b="0" i="0" dirty="0" err="1">
                <a:effectLst/>
              </a:rPr>
              <a:t>i</a:t>
            </a:r>
            <a:r>
              <a:rPr lang="en-US" sz="2000" b="0" i="0" dirty="0">
                <a:effectLst/>
              </a:rPr>
              <a:t> radio u </a:t>
            </a:r>
            <a:r>
              <a:rPr lang="en-US" sz="2000" b="0" i="0" dirty="0" err="1">
                <a:effectLst/>
              </a:rPr>
              <a:t>Splitu</a:t>
            </a:r>
            <a:r>
              <a:rPr lang="en-US" sz="2000" b="0" i="0" dirty="0">
                <a:effectLst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Od 1956. </a:t>
            </a:r>
            <a:r>
              <a:rPr lang="en-US" sz="2000" b="0" i="0" dirty="0" err="1">
                <a:effectLst/>
              </a:rPr>
              <a:t>izlagao</a:t>
            </a:r>
            <a:r>
              <a:rPr lang="en-US" sz="2000" b="0" i="0" dirty="0">
                <a:effectLst/>
              </a:rPr>
              <a:t> je </a:t>
            </a:r>
            <a:r>
              <a:rPr lang="en-US" sz="2000" b="0" i="0" dirty="0" err="1">
                <a:effectLst/>
              </a:rPr>
              <a:t>na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oko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stotinu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samostalnih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preko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dvjesto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skupnih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izložbi</a:t>
            </a:r>
            <a:r>
              <a:rPr lang="en-US" sz="2000" b="0" i="0" dirty="0">
                <a:effectLst/>
              </a:rPr>
              <a:t> u </a:t>
            </a:r>
            <a:r>
              <a:rPr lang="en-US" sz="2000" b="0" i="0" dirty="0" err="1">
                <a:effectLst/>
              </a:rPr>
              <a:t>zemlji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inozemstvu</a:t>
            </a:r>
            <a:r>
              <a:rPr lang="en-US" sz="2000" b="0" i="0" dirty="0">
                <a:effectLst/>
              </a:rPr>
              <a:t>.</a:t>
            </a:r>
            <a:br>
              <a:rPr lang="en-US" sz="2000" b="0" i="0" dirty="0">
                <a:effectLst/>
              </a:rPr>
            </a:br>
            <a:r>
              <a:rPr lang="en-US" sz="2000" b="0" i="0" dirty="0" err="1">
                <a:effectLst/>
              </a:rPr>
              <a:t>Vasko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Lipovac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dobitnik</a:t>
            </a:r>
            <a:r>
              <a:rPr lang="en-US" sz="2000" b="0" i="0" dirty="0">
                <a:effectLst/>
              </a:rPr>
              <a:t> je </a:t>
            </a:r>
            <a:r>
              <a:rPr lang="en-US" sz="2000" b="0" i="0" dirty="0" err="1">
                <a:effectLst/>
              </a:rPr>
              <a:t>brojnih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nagrada</a:t>
            </a:r>
            <a:r>
              <a:rPr lang="en-US" sz="2000" b="0" i="0" dirty="0">
                <a:effectLst/>
              </a:rPr>
              <a:t> za </a:t>
            </a:r>
            <a:r>
              <a:rPr lang="en-US" sz="2000" b="0" i="0" dirty="0" err="1">
                <a:effectLst/>
              </a:rPr>
              <a:t>skulpturu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ilustraciju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te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javne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spomenike</a:t>
            </a:r>
            <a:r>
              <a:rPr lang="en-US" sz="2000" b="0" i="0" dirty="0">
                <a:effectLst/>
              </a:rPr>
              <a:t>.</a:t>
            </a:r>
            <a:br>
              <a:rPr lang="en-US" sz="2000" b="0" i="0" dirty="0">
                <a:effectLst/>
              </a:rPr>
            </a:br>
            <a:r>
              <a:rPr lang="en-US" sz="2000" b="0" i="0" dirty="0" err="1">
                <a:effectLst/>
              </a:rPr>
              <a:t>Vasko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Lipovac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preminuo</a:t>
            </a:r>
            <a:r>
              <a:rPr lang="en-US" sz="2000" b="0" i="0" dirty="0">
                <a:effectLst/>
              </a:rPr>
              <a:t> je u </a:t>
            </a:r>
            <a:r>
              <a:rPr lang="en-US" sz="2000" b="0" i="0" dirty="0" err="1">
                <a:effectLst/>
              </a:rPr>
              <a:t>Splitu</a:t>
            </a:r>
            <a:r>
              <a:rPr lang="en-US" sz="2000" b="0" i="0" dirty="0">
                <a:effectLst/>
              </a:rPr>
              <a:t>, 4. </a:t>
            </a:r>
            <a:r>
              <a:rPr lang="en-US" sz="2000" b="0" i="0" dirty="0" err="1">
                <a:effectLst/>
              </a:rPr>
              <a:t>srpnja</a:t>
            </a:r>
            <a:r>
              <a:rPr lang="en-US" sz="2000" b="0" i="0" dirty="0">
                <a:effectLst/>
              </a:rPr>
              <a:t> 2006.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4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ekstniOkvir 1">
            <a:extLst>
              <a:ext uri="{FF2B5EF4-FFF2-40B4-BE49-F238E27FC236}">
                <a16:creationId xmlns:a16="http://schemas.microsoft.com/office/drawing/2014/main" id="{84660452-7390-4685-B5D3-485082B028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4630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851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9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asko Lipovac — Mornar (Sailor), Vasko Lipovac 1989. #movember...">
            <a:extLst>
              <a:ext uri="{FF2B5EF4-FFF2-40B4-BE49-F238E27FC236}">
                <a16:creationId xmlns:a16="http://schemas.microsoft.com/office/drawing/2014/main" id="{ECB3972B-5F91-4EE6-B6CF-24522BD0C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7070" y="643467"/>
            <a:ext cx="5417860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8935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Zavirite u čudesan svijet Vaska Lipovca - tportal">
            <a:extLst>
              <a:ext uri="{FF2B5EF4-FFF2-40B4-BE49-F238E27FC236}">
                <a16:creationId xmlns:a16="http://schemas.microsoft.com/office/drawing/2014/main" id="{59388E99-2049-4A62-8502-23BE884B3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229" y="643467"/>
            <a:ext cx="8377541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33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Vasko Lipovac Exhibition | Events &amp;amp;amp; Exhibitions | European Parliament  Liaison Office in the United Kingdom">
            <a:extLst>
              <a:ext uri="{FF2B5EF4-FFF2-40B4-BE49-F238E27FC236}">
                <a16:creationId xmlns:a16="http://schemas.microsoft.com/office/drawing/2014/main" id="{FC5E5B5B-8F3F-4FBE-A6A4-5793D5A69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527" y="643467"/>
            <a:ext cx="5208945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69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sko Lipovac">
            <a:extLst>
              <a:ext uri="{FF2B5EF4-FFF2-40B4-BE49-F238E27FC236}">
                <a16:creationId xmlns:a16="http://schemas.microsoft.com/office/drawing/2014/main" id="{B5043FAC-41EA-485B-891F-4B779C51E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0"/>
            <a:ext cx="1029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705975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zložba Vaska Lipovca u Lisabonu – HRVATSKA MATICA ISELJENIKA">
            <a:extLst>
              <a:ext uri="{FF2B5EF4-FFF2-40B4-BE49-F238E27FC236}">
                <a16:creationId xmlns:a16="http://schemas.microsoft.com/office/drawing/2014/main" id="{00A14B5A-A3E9-49D9-B7B1-F7B3E5245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490663"/>
            <a:ext cx="793432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83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lobus - ANTE TOMIĆ PIŠE O VASKU LIPOVCU: GENIJALNI SLIKAR SPORTA I SEKSA  Iako je živio suzdržano, eros je u njegovu djelu uočljiv čak i u prikazu  Spasitelja">
            <a:extLst>
              <a:ext uri="{FF2B5EF4-FFF2-40B4-BE49-F238E27FC236}">
                <a16:creationId xmlns:a16="http://schemas.microsoft.com/office/drawing/2014/main" id="{2E2A2B31-7734-4701-8877-42AA1DCE4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0"/>
            <a:ext cx="10294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01826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145</Words>
  <Application>Microsoft Office PowerPoint</Application>
  <PresentationFormat>Široki zaslon</PresentationFormat>
  <Paragraphs>11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Tema sustava Office</vt:lpstr>
      <vt:lpstr>Vasko Lipovac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Vasko Lipovac</dc:title>
  <dc:creator>Fani Vidović</dc:creator>
  <cp:lastModifiedBy>Fani Vidović</cp:lastModifiedBy>
  <cp:revision>1</cp:revision>
  <dcterms:created xsi:type="dcterms:W3CDTF">2022-03-03T10:58:11Z</dcterms:created>
  <dcterms:modified xsi:type="dcterms:W3CDTF">2022-03-07T15:27:47Z</dcterms:modified>
</cp:coreProperties>
</file>