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D0B4-91A6-4C80-8FAE-E3AECCB2CBF2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2FE8C26-6BCA-42D0-A0CD-24FE7D8BAB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583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D0B4-91A6-4C80-8FAE-E3AECCB2CBF2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FE8C26-6BCA-42D0-A0CD-24FE7D8BAB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689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D0B4-91A6-4C80-8FAE-E3AECCB2CBF2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FE8C26-6BCA-42D0-A0CD-24FE7D8BAB0D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9446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D0B4-91A6-4C80-8FAE-E3AECCB2CBF2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FE8C26-6BCA-42D0-A0CD-24FE7D8BAB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629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D0B4-91A6-4C80-8FAE-E3AECCB2CBF2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FE8C26-6BCA-42D0-A0CD-24FE7D8BAB0D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144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D0B4-91A6-4C80-8FAE-E3AECCB2CBF2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FE8C26-6BCA-42D0-A0CD-24FE7D8BAB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7383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D0B4-91A6-4C80-8FAE-E3AECCB2CBF2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8C26-6BCA-42D0-A0CD-24FE7D8BAB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6247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D0B4-91A6-4C80-8FAE-E3AECCB2CBF2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8C26-6BCA-42D0-A0CD-24FE7D8BAB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456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D0B4-91A6-4C80-8FAE-E3AECCB2CBF2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8C26-6BCA-42D0-A0CD-24FE7D8BAB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155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D0B4-91A6-4C80-8FAE-E3AECCB2CBF2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FE8C26-6BCA-42D0-A0CD-24FE7D8BAB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978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D0B4-91A6-4C80-8FAE-E3AECCB2CBF2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FE8C26-6BCA-42D0-A0CD-24FE7D8BAB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791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D0B4-91A6-4C80-8FAE-E3AECCB2CBF2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FE8C26-6BCA-42D0-A0CD-24FE7D8BAB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082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D0B4-91A6-4C80-8FAE-E3AECCB2CBF2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8C26-6BCA-42D0-A0CD-24FE7D8BAB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30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D0B4-91A6-4C80-8FAE-E3AECCB2CBF2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8C26-6BCA-42D0-A0CD-24FE7D8BAB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95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D0B4-91A6-4C80-8FAE-E3AECCB2CBF2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8C26-6BCA-42D0-A0CD-24FE7D8BAB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124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D0B4-91A6-4C80-8FAE-E3AECCB2CBF2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FE8C26-6BCA-42D0-A0CD-24FE7D8BAB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530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FD0B4-91A6-4C80-8FAE-E3AECCB2CBF2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2FE8C26-6BCA-42D0-A0CD-24FE7D8BAB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642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7549" y="2514600"/>
            <a:ext cx="9203376" cy="2262781"/>
          </a:xfrm>
        </p:spPr>
        <p:txBody>
          <a:bodyPr>
            <a:normAutofit/>
          </a:bodyPr>
          <a:lstStyle/>
          <a:p>
            <a:pPr algn="ctr"/>
            <a:r>
              <a:rPr lang="hr-HR" sz="5400" dirty="0" smtClean="0"/>
              <a:t>Slikamo kao </a:t>
            </a:r>
            <a:r>
              <a:rPr lang="hr-HR" sz="5400" dirty="0" err="1" smtClean="0"/>
              <a:t>Alexander</a:t>
            </a:r>
            <a:r>
              <a:rPr lang="hr-HR" sz="5400" dirty="0" smtClean="0"/>
              <a:t> </a:t>
            </a:r>
            <a:r>
              <a:rPr lang="hr-HR" sz="5400" dirty="0" err="1" smtClean="0"/>
              <a:t>Calder</a:t>
            </a:r>
            <a:endParaRPr lang="hr-HR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05695" y="4777379"/>
            <a:ext cx="7802088" cy="112628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hr-HR" sz="2900" dirty="0" smtClean="0"/>
              <a:t>U svijetu likovnih umjetnika</a:t>
            </a:r>
          </a:p>
          <a:p>
            <a:pPr algn="ctr"/>
            <a:endParaRPr lang="hr-HR" dirty="0"/>
          </a:p>
          <a:p>
            <a:pPr algn="r"/>
            <a:r>
              <a:rPr lang="hr-HR" dirty="0" smtClean="0"/>
              <a:t>Mira Radović</a:t>
            </a:r>
          </a:p>
          <a:p>
            <a:pPr algn="r"/>
            <a:r>
              <a:rPr lang="hr-HR" dirty="0" smtClean="0"/>
              <a:t>Siječanj 2022.</a:t>
            </a:r>
            <a:endParaRPr lang="hr-HR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66" y="148998"/>
            <a:ext cx="2253933" cy="170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389413"/>
            <a:ext cx="10515600" cy="5120059"/>
          </a:xfrm>
        </p:spPr>
        <p:txBody>
          <a:bodyPr>
            <a:normAutofit/>
          </a:bodyPr>
          <a:lstStyle/>
          <a:p>
            <a:r>
              <a:rPr lang="hr-HR" dirty="0" smtClean="0"/>
              <a:t>Koje boje koristi umjetnik? </a:t>
            </a:r>
          </a:p>
          <a:p>
            <a:r>
              <a:rPr lang="hr-HR" dirty="0" smtClean="0"/>
              <a:t>(Osnovne boje i tek po jednu izvedenu na nekim djelima, crnu i bijelu.)</a:t>
            </a:r>
          </a:p>
          <a:p>
            <a:r>
              <a:rPr lang="hr-HR" dirty="0" smtClean="0"/>
              <a:t>Što osim boja vidimo na njegovim slikama?</a:t>
            </a:r>
          </a:p>
          <a:p>
            <a:r>
              <a:rPr lang="hr-HR" dirty="0" smtClean="0"/>
              <a:t>(Različite crte)</a:t>
            </a:r>
          </a:p>
          <a:p>
            <a:r>
              <a:rPr lang="hr-HR" dirty="0" smtClean="0"/>
              <a:t>Koje oblike vidimo na slikama?</a:t>
            </a:r>
          </a:p>
          <a:p>
            <a:r>
              <a:rPr lang="hr-HR" dirty="0" smtClean="0"/>
              <a:t>Zadatak: osnovne boje, crte po toku i karakteru                                                                             Slikamo po uzoru na </a:t>
            </a:r>
            <a:r>
              <a:rPr lang="hr-HR" dirty="0" err="1" smtClean="0"/>
              <a:t>Caldera</a:t>
            </a:r>
            <a:r>
              <a:rPr lang="hr-HR" dirty="0" smtClean="0"/>
              <a:t>. Temperama naslikaj različite oblike, pazi na pravilan rad u likovnoj tehnici.                                            </a:t>
            </a:r>
          </a:p>
          <a:p>
            <a:r>
              <a:rPr lang="hr-HR" dirty="0" smtClean="0"/>
              <a:t>Nakon što se boja osuši, rad dovrši crtama i mrljama koje ćeš nacrtati tušem.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72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1916" y="457200"/>
            <a:ext cx="4975761" cy="647205"/>
          </a:xfrm>
        </p:spPr>
        <p:txBody>
          <a:bodyPr>
            <a:noAutofit/>
          </a:bodyPr>
          <a:lstStyle/>
          <a:p>
            <a:r>
              <a:rPr lang="hr-HR" sz="3600" dirty="0" err="1" smtClean="0"/>
              <a:t>Alexander</a:t>
            </a:r>
            <a:r>
              <a:rPr lang="hr-HR" sz="3600" dirty="0" smtClean="0"/>
              <a:t> </a:t>
            </a:r>
            <a:r>
              <a:rPr lang="hr-HR" sz="3600" dirty="0" err="1" smtClean="0"/>
              <a:t>Calder</a:t>
            </a:r>
            <a:endParaRPr lang="hr-HR" sz="36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851890" y="1657337"/>
            <a:ext cx="4790646" cy="3330300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934302" y="570013"/>
            <a:ext cx="5739142" cy="5925789"/>
          </a:xfrm>
        </p:spPr>
        <p:txBody>
          <a:bodyPr>
            <a:noAutofit/>
          </a:bodyPr>
          <a:lstStyle/>
          <a:p>
            <a:r>
              <a:rPr lang="hr-HR" sz="2000" dirty="0" err="1" smtClean="0"/>
              <a:t>Calder</a:t>
            </a:r>
            <a:r>
              <a:rPr lang="hr-HR" sz="2000" dirty="0" smtClean="0"/>
              <a:t> je rođen u SAD 1898. godine u umjetničkoj obitelji, njegov djed, otac i majka bili su umjetnici. Međutim, bio je odličan u matematici, pa je odlučio studirati inženjerstvo. To se pokazalo vrlo korisnim kasnije kada je izmišljao svoje kinetičke skulpture. Kinetika se koristi za opisivanje vrste umjetnosti koja se kreće, bilo zrakom ili upotrebom motora.</a:t>
            </a:r>
          </a:p>
          <a:p>
            <a:r>
              <a:rPr lang="hr-HR" sz="2000" dirty="0" smtClean="0"/>
              <a:t>Godine 1930. </a:t>
            </a:r>
            <a:r>
              <a:rPr lang="hr-HR" sz="2000" dirty="0" err="1" smtClean="0"/>
              <a:t>Calder</a:t>
            </a:r>
            <a:r>
              <a:rPr lang="hr-HR" sz="2000" dirty="0" smtClean="0"/>
              <a:t> je posjetio umjetnika Pieta Mondriana u njegovom ateljeu u Parizu gdje je vidio njegove jednostavne slike pravokutnika i pruga u crvenoj, žutoj i crnoj boji.                                                                      Mislio je da bi bilo dobro da se oblici na </a:t>
            </a:r>
            <a:r>
              <a:rPr lang="hr-HR" sz="2000" dirty="0" err="1" smtClean="0"/>
              <a:t>Mondrianovim</a:t>
            </a:r>
            <a:r>
              <a:rPr lang="hr-HR" sz="2000" dirty="0" smtClean="0"/>
              <a:t> slikama pomaknu, pa se vratio u svoj atelje i počeo raditi na nizu skulptura koje bi to učinile.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16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9959" y="279725"/>
            <a:ext cx="8911687" cy="1280890"/>
          </a:xfrm>
        </p:spPr>
        <p:txBody>
          <a:bodyPr/>
          <a:lstStyle/>
          <a:p>
            <a:r>
              <a:rPr lang="hr-HR" dirty="0" smtClean="0"/>
              <a:t>Djela</a:t>
            </a:r>
            <a:br>
              <a:rPr lang="hr-HR" dirty="0" smtClean="0"/>
            </a:br>
            <a:r>
              <a:rPr lang="hr-HR" dirty="0" smtClean="0"/>
              <a:t>Skulpture: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23755" y="1690688"/>
            <a:ext cx="4498269" cy="4133026"/>
          </a:xfrm>
          <a:prstGeom prst="rect">
            <a:avLst/>
          </a:prstGeo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95803" y="1667350"/>
            <a:ext cx="4156364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7527" y="1679041"/>
            <a:ext cx="5199283" cy="3581728"/>
          </a:xfrm>
          <a:prstGeom prst="rect">
            <a:avLst/>
          </a:prstGeom>
        </p:spPr>
      </p:pic>
      <p:pic>
        <p:nvPicPr>
          <p:cNvPr id="9" name="Rezervirano mjesto sadržaja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9781" y="1679041"/>
            <a:ext cx="5382377" cy="35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Mobili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7565" y="1905000"/>
            <a:ext cx="5827070" cy="3774484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33172" y="1905000"/>
            <a:ext cx="5669069" cy="377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Slike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2830" y="1638794"/>
            <a:ext cx="5557050" cy="3847606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2988" y="1638794"/>
            <a:ext cx="5534792" cy="384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17248" y="450821"/>
            <a:ext cx="3951009" cy="5738842"/>
          </a:xfrm>
          <a:prstGeom prst="rect">
            <a:avLst/>
          </a:prstGeo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95802" y="450820"/>
            <a:ext cx="4239492" cy="56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53866" y="498764"/>
            <a:ext cx="4301916" cy="5640778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2914" y="983542"/>
            <a:ext cx="6831035" cy="46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2580" y="1172483"/>
            <a:ext cx="3136589" cy="4351338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9565" y="1172483"/>
            <a:ext cx="63755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TM02892315[[fn=Pramen]]</Template>
  <TotalTime>90</TotalTime>
  <Words>234</Words>
  <Application>Microsoft Office PowerPoint</Application>
  <PresentationFormat>Široki zaslon</PresentationFormat>
  <Paragraphs>19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Pramen</vt:lpstr>
      <vt:lpstr>Slikamo kao Alexander Calder</vt:lpstr>
      <vt:lpstr>Alexander Calder</vt:lpstr>
      <vt:lpstr>Djela Skulpture:</vt:lpstr>
      <vt:lpstr>PowerPoint prezentacija</vt:lpstr>
      <vt:lpstr>Mobili</vt:lpstr>
      <vt:lpstr>Slike</vt:lpstr>
      <vt:lpstr>PowerPoint prezentacija</vt:lpstr>
      <vt:lpstr>PowerPoint prezentacija</vt:lpstr>
      <vt:lpstr>PowerPoint prezentacija</vt:lpstr>
      <vt:lpstr>Zadatak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Usvijetu likovnih umjetnika</dc:title>
  <dc:creator>OŠ DZ</dc:creator>
  <cp:lastModifiedBy>OŠ DZ</cp:lastModifiedBy>
  <cp:revision>8</cp:revision>
  <dcterms:created xsi:type="dcterms:W3CDTF">2022-01-26T09:17:19Z</dcterms:created>
  <dcterms:modified xsi:type="dcterms:W3CDTF">2022-01-26T10:47:44Z</dcterms:modified>
</cp:coreProperties>
</file>