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5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3B62E-2382-4F5A-B7B4-02E46CF0C543}" type="datetimeFigureOut">
              <a:rPr lang="hr-HR" smtClean="0"/>
              <a:t>12.1.2022.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ECA02F9-343E-43C6-8585-0FBC49AF8F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9778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3B62E-2382-4F5A-B7B4-02E46CF0C543}" type="datetimeFigureOut">
              <a:rPr lang="hr-HR" smtClean="0"/>
              <a:t>12.1.2022.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ECA02F9-343E-43C6-8585-0FBC49AF8F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4960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3B62E-2382-4F5A-B7B4-02E46CF0C543}" type="datetimeFigureOut">
              <a:rPr lang="hr-HR" smtClean="0"/>
              <a:t>12.1.2022.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ECA02F9-343E-43C6-8585-0FBC49AF8FEA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9280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3B62E-2382-4F5A-B7B4-02E46CF0C543}" type="datetimeFigureOut">
              <a:rPr lang="hr-HR" smtClean="0"/>
              <a:t>12.1.2022.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ECA02F9-343E-43C6-8585-0FBC49AF8F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8205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3B62E-2382-4F5A-B7B4-02E46CF0C543}" type="datetimeFigureOut">
              <a:rPr lang="hr-HR" smtClean="0"/>
              <a:t>12.1.2022.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ECA02F9-343E-43C6-8585-0FBC49AF8FEA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6148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3B62E-2382-4F5A-B7B4-02E46CF0C543}" type="datetimeFigureOut">
              <a:rPr lang="hr-HR" smtClean="0"/>
              <a:t>12.1.2022.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ECA02F9-343E-43C6-8585-0FBC49AF8F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8401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3B62E-2382-4F5A-B7B4-02E46CF0C543}" type="datetimeFigureOut">
              <a:rPr lang="hr-HR" smtClean="0"/>
              <a:t>12.1.2022.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02F9-343E-43C6-8585-0FBC49AF8F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2770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3B62E-2382-4F5A-B7B4-02E46CF0C543}" type="datetimeFigureOut">
              <a:rPr lang="hr-HR" smtClean="0"/>
              <a:t>12.1.2022.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02F9-343E-43C6-8585-0FBC49AF8F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6093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3B62E-2382-4F5A-B7B4-02E46CF0C543}" type="datetimeFigureOut">
              <a:rPr lang="hr-HR" smtClean="0"/>
              <a:t>12.1.2022.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02F9-343E-43C6-8585-0FBC49AF8F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7554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3B62E-2382-4F5A-B7B4-02E46CF0C543}" type="datetimeFigureOut">
              <a:rPr lang="hr-HR" smtClean="0"/>
              <a:t>12.1.2022.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ECA02F9-343E-43C6-8585-0FBC49AF8F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9924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3B62E-2382-4F5A-B7B4-02E46CF0C543}" type="datetimeFigureOut">
              <a:rPr lang="hr-HR" smtClean="0"/>
              <a:t>12.1.2022.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ECA02F9-343E-43C6-8585-0FBC49AF8F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8735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3B62E-2382-4F5A-B7B4-02E46CF0C543}" type="datetimeFigureOut">
              <a:rPr lang="hr-HR" smtClean="0"/>
              <a:t>12.1.2022.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ECA02F9-343E-43C6-8585-0FBC49AF8F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8305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3B62E-2382-4F5A-B7B4-02E46CF0C543}" type="datetimeFigureOut">
              <a:rPr lang="hr-HR" smtClean="0"/>
              <a:t>12.1.2022.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02F9-343E-43C6-8585-0FBC49AF8F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0794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3B62E-2382-4F5A-B7B4-02E46CF0C543}" type="datetimeFigureOut">
              <a:rPr lang="hr-HR" smtClean="0"/>
              <a:t>12.1.2022.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02F9-343E-43C6-8585-0FBC49AF8F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1212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3B62E-2382-4F5A-B7B4-02E46CF0C543}" type="datetimeFigureOut">
              <a:rPr lang="hr-HR" smtClean="0"/>
              <a:t>12.1.2022.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02F9-343E-43C6-8585-0FBC49AF8F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0783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3B62E-2382-4F5A-B7B4-02E46CF0C543}" type="datetimeFigureOut">
              <a:rPr lang="hr-HR" smtClean="0"/>
              <a:t>12.1.2022.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ECA02F9-343E-43C6-8585-0FBC49AF8F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1991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3B62E-2382-4F5A-B7B4-02E46CF0C543}" type="datetimeFigureOut">
              <a:rPr lang="hr-HR" smtClean="0"/>
              <a:t>12.1.2022.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ECA02F9-343E-43C6-8585-0FBC49AF8F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6772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fineartamerica-com.translate.goog/profiles/karla-gerard?_x_tr_sl=en&amp;_x_tr_tl=hr&amp;_x_tr_hl=hr&amp;_x_tr_pto=sc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137559" y="2514601"/>
            <a:ext cx="9367054" cy="1523010"/>
          </a:xfrm>
        </p:spPr>
        <p:txBody>
          <a:bodyPr/>
          <a:lstStyle/>
          <a:p>
            <a:r>
              <a:rPr lang="hr-HR" dirty="0" smtClean="0"/>
              <a:t>Slikamo kao Karla </a:t>
            </a:r>
            <a:r>
              <a:rPr lang="hr-HR" dirty="0" err="1" smtClean="0"/>
              <a:t>Gerard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137559" y="4037611"/>
            <a:ext cx="9367053" cy="1866051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hr-HR" sz="4100" dirty="0" smtClean="0"/>
              <a:t>U svijetu likovnih umjetnika </a:t>
            </a:r>
          </a:p>
          <a:p>
            <a:pPr algn="ctr"/>
            <a:endParaRPr lang="hr-HR" dirty="0" smtClean="0"/>
          </a:p>
          <a:p>
            <a:pPr algn="ctr"/>
            <a:endParaRPr lang="hr-HR" dirty="0"/>
          </a:p>
          <a:p>
            <a:pPr algn="r"/>
            <a:r>
              <a:rPr lang="hr-HR" dirty="0" smtClean="0"/>
              <a:t>Mira Radović</a:t>
            </a:r>
          </a:p>
          <a:p>
            <a:pPr algn="r"/>
            <a:r>
              <a:rPr lang="hr-HR" dirty="0" smtClean="0"/>
              <a:t>Siječanj 2022.</a:t>
            </a:r>
            <a:endParaRPr lang="hr-HR" dirty="0"/>
          </a:p>
        </p:txBody>
      </p:sp>
      <p:pic>
        <p:nvPicPr>
          <p:cNvPr id="4" name="Slika 3" descr="Maria Teresa's Weblog: Etwinn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66" y="166255"/>
            <a:ext cx="2857419" cy="216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88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26919" y="178130"/>
            <a:ext cx="3145106" cy="593766"/>
          </a:xfrm>
        </p:spPr>
        <p:txBody>
          <a:bodyPr>
            <a:normAutofit/>
          </a:bodyPr>
          <a:lstStyle/>
          <a:p>
            <a:r>
              <a:rPr lang="hr-HR" sz="2800" dirty="0" smtClean="0"/>
              <a:t>O umjetnici.</a:t>
            </a:r>
            <a:endParaRPr lang="hr-HR" sz="2800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8915" y="917059"/>
            <a:ext cx="4951929" cy="4951929"/>
          </a:xfrm>
          <a:prstGeom prst="rect">
            <a:avLst/>
          </a:prstGeo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626918" y="917059"/>
            <a:ext cx="4180115" cy="4951929"/>
          </a:xfrm>
        </p:spPr>
        <p:txBody>
          <a:bodyPr>
            <a:noAutofit/>
          </a:bodyPr>
          <a:lstStyle/>
          <a:p>
            <a:pPr marL="285750" indent="-285750">
              <a:buFontTx/>
              <a:buChar char="-"/>
            </a:pPr>
            <a:r>
              <a:rPr lang="hr-HR" sz="1800" dirty="0" smtClean="0"/>
              <a:t>Rođena i živi u SAD-u</a:t>
            </a:r>
          </a:p>
          <a:p>
            <a:pPr marL="285750" indent="-285750">
              <a:buFontTx/>
              <a:buChar char="-"/>
            </a:pPr>
            <a:r>
              <a:rPr lang="hr-HR" sz="1800" dirty="0" smtClean="0"/>
              <a:t>Samouka umjetnica, slika od tinejdžerskih godina.</a:t>
            </a:r>
          </a:p>
          <a:p>
            <a:pPr marL="285750" indent="-285750">
              <a:buFontTx/>
              <a:buChar char="-"/>
            </a:pPr>
            <a:r>
              <a:rPr lang="hr-HR" sz="1800" dirty="0" smtClean="0"/>
              <a:t> Voli narodnu umjetnost i apstraktne stilove, miješa ih u svojim šarenim slikama. </a:t>
            </a:r>
          </a:p>
          <a:p>
            <a:pPr marL="285750" indent="-285750">
              <a:buFontTx/>
              <a:buChar char="-"/>
            </a:pPr>
            <a:r>
              <a:rPr lang="hr-HR" sz="1800" dirty="0" smtClean="0"/>
              <a:t>Preko 4000 njezinih originalnih slika nalazi se u zbirkama diljem svijeta.</a:t>
            </a:r>
          </a:p>
          <a:p>
            <a:pPr marL="285750" indent="-285750">
              <a:buFontTx/>
              <a:buChar char="-"/>
            </a:pPr>
            <a:r>
              <a:rPr lang="hr-HR" sz="1800" dirty="0" smtClean="0"/>
              <a:t>Njezine šarene slike rađene su akrilima, a  ponekad i uljanim pastelima.</a:t>
            </a:r>
          </a:p>
          <a:p>
            <a:pPr marL="285750" indent="-285750">
              <a:buFontTx/>
              <a:buChar char="-"/>
            </a:pPr>
            <a:r>
              <a:rPr lang="hr-HR" sz="1800" dirty="0" smtClean="0"/>
              <a:t>Oslikava i uporabne predmete (torbe, jastuke, majice, čestitke…)</a:t>
            </a:r>
          </a:p>
          <a:p>
            <a:pPr marL="285750" indent="-285750">
              <a:buFontTx/>
              <a:buChar char="-"/>
            </a:pPr>
            <a:endParaRPr lang="hr-HR" sz="1800" dirty="0" smtClean="0"/>
          </a:p>
        </p:txBody>
      </p:sp>
    </p:spTree>
    <p:extLst>
      <p:ext uri="{BB962C8B-B14F-4D97-AF65-F5344CB8AC3E}">
        <p14:creationId xmlns:p14="http://schemas.microsoft.com/office/powerpoint/2010/main" val="3810879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06930" y="365125"/>
            <a:ext cx="9348458" cy="798657"/>
          </a:xfrm>
        </p:spPr>
        <p:txBody>
          <a:bodyPr/>
          <a:lstStyle/>
          <a:p>
            <a:r>
              <a:rPr lang="hr-HR" dirty="0" smtClean="0"/>
              <a:t>Slike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876301" y="866899"/>
            <a:ext cx="4121274" cy="510639"/>
          </a:xfrm>
        </p:spPr>
        <p:txBody>
          <a:bodyPr/>
          <a:lstStyle/>
          <a:p>
            <a:r>
              <a:rPr lang="hr-HR" dirty="0" smtClean="0"/>
              <a:t>Plava ptica </a:t>
            </a:r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006930" y="1555885"/>
            <a:ext cx="3289674" cy="4633777"/>
          </a:xfrm>
          <a:prstGeom prst="rect">
            <a:avLst/>
          </a:prstGeom>
        </p:spPr>
      </p:pic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7402420" y="1033153"/>
            <a:ext cx="3952968" cy="344385"/>
          </a:xfrm>
        </p:spPr>
        <p:txBody>
          <a:bodyPr/>
          <a:lstStyle/>
          <a:p>
            <a:r>
              <a:rPr lang="hr-HR" dirty="0" smtClean="0"/>
              <a:t>Pejzaž vrtlog drveta</a:t>
            </a:r>
            <a:endParaRPr lang="hr-HR" dirty="0"/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402420" y="1555886"/>
            <a:ext cx="3424156" cy="463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566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626919" y="546265"/>
            <a:ext cx="4370656" cy="878774"/>
          </a:xfrm>
        </p:spPr>
        <p:txBody>
          <a:bodyPr/>
          <a:lstStyle/>
          <a:p>
            <a:r>
              <a:rPr lang="hr-HR" dirty="0" smtClean="0"/>
              <a:t>Vrata u more</a:t>
            </a:r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72940" y="1947554"/>
            <a:ext cx="5396204" cy="4004604"/>
          </a:xfrm>
          <a:prstGeom prst="rect">
            <a:avLst/>
          </a:prstGeom>
        </p:spPr>
      </p:pic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7552706" y="1425039"/>
            <a:ext cx="3802682" cy="665018"/>
          </a:xfrm>
        </p:spPr>
        <p:txBody>
          <a:bodyPr>
            <a:normAutofit/>
          </a:bodyPr>
          <a:lstStyle/>
          <a:p>
            <a:r>
              <a:rPr lang="hr-HR" dirty="0" smtClean="0"/>
              <a:t>Sunčani krajolik</a:t>
            </a:r>
            <a:endParaRPr lang="hr-HR" dirty="0"/>
          </a:p>
        </p:txBody>
      </p:sp>
      <p:pic>
        <p:nvPicPr>
          <p:cNvPr id="10" name="Rezervirano mjesto sadržaja 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997575" y="2595093"/>
            <a:ext cx="5936659" cy="299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223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Crteži: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294411"/>
            <a:ext cx="5157787" cy="570016"/>
          </a:xfrm>
        </p:spPr>
        <p:txBody>
          <a:bodyPr/>
          <a:lstStyle/>
          <a:p>
            <a:r>
              <a:rPr lang="hr-HR" dirty="0" smtClean="0"/>
              <a:t>Kamena ograda</a:t>
            </a:r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2152" y="2161309"/>
            <a:ext cx="5337569" cy="4028354"/>
          </a:xfrm>
          <a:prstGeom prst="rect">
            <a:avLst/>
          </a:prstGeom>
        </p:spPr>
      </p:pic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294411"/>
            <a:ext cx="5183188" cy="570016"/>
          </a:xfrm>
        </p:spPr>
        <p:txBody>
          <a:bodyPr/>
          <a:lstStyle/>
          <a:p>
            <a:r>
              <a:rPr lang="hr-HR" dirty="0" smtClean="0"/>
              <a:t>Kamena kućica</a:t>
            </a:r>
            <a:endParaRPr lang="hr-HR" dirty="0"/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295120" y="2161309"/>
            <a:ext cx="5397993" cy="402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283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ZIMA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318161"/>
            <a:ext cx="7045428" cy="372527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       7 sati                                          21 sat</a:t>
            </a:r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855302" y="1690687"/>
            <a:ext cx="3622246" cy="4542003"/>
          </a:xfrm>
          <a:prstGeom prst="rect">
            <a:avLst/>
          </a:prstGeom>
        </p:spPr>
      </p:pic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8628400" y="1318161"/>
            <a:ext cx="2726988" cy="372527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Zimski grad</a:t>
            </a:r>
            <a:endParaRPr lang="hr-HR" dirty="0"/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953831" y="1691505"/>
            <a:ext cx="3576183" cy="4541185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900" y="1722168"/>
            <a:ext cx="2210156" cy="451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435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733797" y="403762"/>
            <a:ext cx="4263778" cy="641267"/>
          </a:xfrm>
        </p:spPr>
        <p:txBody>
          <a:bodyPr/>
          <a:lstStyle/>
          <a:p>
            <a:r>
              <a:rPr lang="hr-HR" dirty="0" smtClean="0"/>
              <a:t>Ljubičasto nebo</a:t>
            </a:r>
            <a:endParaRPr lang="hr-HR" dirty="0"/>
          </a:p>
        </p:txBody>
      </p:sp>
      <p:pic>
        <p:nvPicPr>
          <p:cNvPr id="10" name="Rezervirano mjesto sadržaja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88244" y="1674421"/>
            <a:ext cx="5684569" cy="4096987"/>
          </a:xfrm>
          <a:prstGeom prst="rect">
            <a:avLst/>
          </a:prstGeom>
        </p:spPr>
      </p:pic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7469578" y="403762"/>
            <a:ext cx="3885809" cy="641267"/>
          </a:xfrm>
        </p:spPr>
        <p:txBody>
          <a:bodyPr/>
          <a:lstStyle/>
          <a:p>
            <a:r>
              <a:rPr lang="hr-HR" dirty="0" smtClean="0"/>
              <a:t>Zimska kuća</a:t>
            </a:r>
            <a:endParaRPr lang="hr-HR" dirty="0"/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997575" y="1674868"/>
            <a:ext cx="5847812" cy="409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248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1904010"/>
          </a:xfrm>
        </p:spPr>
        <p:txBody>
          <a:bodyPr/>
          <a:lstStyle/>
          <a:p>
            <a:r>
              <a:rPr lang="hr-HR" dirty="0" smtClean="0"/>
              <a:t>Kontrast toplo-hladno</a:t>
            </a:r>
          </a:p>
          <a:p>
            <a:r>
              <a:rPr lang="hr-HR" dirty="0" smtClean="0"/>
              <a:t>Danas ćete slikati selo ili grad pod snijegom po uzoru na Karlu </a:t>
            </a:r>
            <a:r>
              <a:rPr lang="hr-HR" dirty="0" err="1" smtClean="0"/>
              <a:t>Gerard</a:t>
            </a:r>
            <a:endParaRPr lang="hr-HR" dirty="0" smtClean="0"/>
          </a:p>
          <a:p>
            <a:r>
              <a:rPr lang="hr-HR" dirty="0" smtClean="0"/>
              <a:t>Počinjemo sa skicom svoje slike koju ćete zatim obojiti </a:t>
            </a:r>
            <a:r>
              <a:rPr lang="hr-HR" dirty="0" err="1" smtClean="0"/>
              <a:t>pastelama</a:t>
            </a:r>
            <a:endParaRPr lang="hr-HR" dirty="0" smtClean="0"/>
          </a:p>
          <a:p>
            <a:r>
              <a:rPr lang="hr-HR" dirty="0" smtClean="0"/>
              <a:t>Podsjetimo se kako koristimo likovnu tehniku pastele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99937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92925" y="1056904"/>
            <a:ext cx="8911687" cy="848096"/>
          </a:xfrm>
        </p:spPr>
        <p:txBody>
          <a:bodyPr/>
          <a:lstStyle/>
          <a:p>
            <a:r>
              <a:rPr lang="hr-HR" dirty="0" smtClean="0"/>
              <a:t>Izvori: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89212" y="2398816"/>
            <a:ext cx="8915400" cy="3512406"/>
          </a:xfrm>
        </p:spPr>
        <p:txBody>
          <a:bodyPr/>
          <a:lstStyle/>
          <a:p>
            <a:r>
              <a:rPr lang="hr-HR" dirty="0" smtClean="0">
                <a:hlinkClick r:id="rId2"/>
              </a:rPr>
              <a:t>https://fineartamerica-com.translate.goog/profiles/karla-gerard?_x_tr_sl=en&amp;_x_tr_tl=hr&amp;_x_tr_hl=hr&amp;_x_tr_pto=sc</a:t>
            </a: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17684521"/>
      </p:ext>
    </p:extLst>
  </p:cSld>
  <p:clrMapOvr>
    <a:masterClrMapping/>
  </p:clrMapOvr>
</p:sld>
</file>

<file path=ppt/theme/theme1.xml><?xml version="1.0" encoding="utf-8"?>
<a:theme xmlns:a="http://schemas.openxmlformats.org/drawingml/2006/main" name="Pramen">
  <a:themeElements>
    <a:clrScheme name="Pramen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Prame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am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49</TotalTime>
  <Words>158</Words>
  <Application>Microsoft Office PowerPoint</Application>
  <PresentationFormat>Široki zaslon</PresentationFormat>
  <Paragraphs>33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Pramen</vt:lpstr>
      <vt:lpstr>Slikamo kao Karla Gerard</vt:lpstr>
      <vt:lpstr>O umjetnici.</vt:lpstr>
      <vt:lpstr>Slike</vt:lpstr>
      <vt:lpstr>PowerPoint prezentacija</vt:lpstr>
      <vt:lpstr>Crteži:</vt:lpstr>
      <vt:lpstr>ZIMA</vt:lpstr>
      <vt:lpstr>PowerPoint prezentacija</vt:lpstr>
      <vt:lpstr>Zadatak:</vt:lpstr>
      <vt:lpstr>Izvori: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OŠ DZ</dc:creator>
  <cp:lastModifiedBy>OŠ DZ</cp:lastModifiedBy>
  <cp:revision>6</cp:revision>
  <dcterms:created xsi:type="dcterms:W3CDTF">2022-01-12T09:10:32Z</dcterms:created>
  <dcterms:modified xsi:type="dcterms:W3CDTF">2022-01-12T10:00:04Z</dcterms:modified>
</cp:coreProperties>
</file>