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BBA566-7691-7647-9689-06275E1CD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547821D-A742-D548-9B27-3F08A041C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874CE3B-7F22-F64A-85A2-163809BE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28B11D-60AC-364C-99AB-AF870C04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C745C1-854D-FB41-9F45-892B64E8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497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281703-49F4-5D41-9CC6-EC78EF1D8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AC26A75-3A40-034F-A505-BFD6CC8F1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36A6A6-CA8F-2044-A509-0B73F7C8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810447-3DC5-6E4D-A189-D5A349DD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7952B0-1A36-6B4A-B22A-BCAAAF689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984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50C4BDA-F7E9-1A40-88F0-07D0DCDED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AE1D69A-4B7C-CA4F-AACC-6084CC373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0E08A5B-4249-374F-87FF-03E7AFB7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BA9E084-863A-FF44-8664-38A1ACE8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386833-6935-9040-BCA1-D2514F82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447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D5D262-7178-2449-A3DB-0B6853A9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32068A-9B27-3644-8993-ACE0EEDC9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E88B11-1DBA-AD4D-9DAC-73F4E2866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D81F2B-56C3-DB43-B638-C32E2054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431219-FB1B-F642-91B1-1DA880CEB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88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5DAAC4-A54D-0B40-8E27-2120B1C4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4AB8B0B-69DD-694F-9FBE-B984413F0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322784-3517-4A40-977B-464A843A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FA28E40-71D2-1241-B94C-795827D8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3B4949-798B-4B4B-94E6-345D0ED2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726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05DEC9-4B69-FD44-8A30-38EB02CF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D67BDB-4B02-BC47-AD4C-F308A99B0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E96C4C0-7369-4C4D-BB85-1E104826D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D4E28A0-2DC0-F94C-AEDE-1F96F5CA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403A0FA-2E11-4447-AC22-5301B02F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93786D3-7DB0-EA46-97A7-A004A7C8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190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96C559-FA46-034C-A1CB-A7FBA1D1C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FADCD2D-C44C-F249-B927-9F5CBA652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5FA2339-B653-224A-A3E0-BB56B4C91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CD18790-87EC-DE4F-A9F5-5DFDB9A2B6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0D607CB-FCA6-A24A-8EF1-787943858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52D794D-D433-1E4E-BA2F-916EA16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669E837-8DE1-5C4E-B79C-6E1C704E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A08AB68-F8A8-2247-9A98-0790FD2C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623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AA3DA-A436-B641-B567-75490F1B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F6BE2FC-695D-EE48-BACE-F23C51CF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61D9562-5D77-104B-B693-4A70963B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1C6FEE6-F667-664B-8C3A-83074F17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731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A5658AD-C244-4C4E-A597-6A0D1811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F007F85-575D-D14A-A068-67987AFF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B5A6D8D-7F55-EC43-AD5D-683552BC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7356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1C1126-8E5C-9C4F-9502-377626E8C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22C048-B29D-234B-9205-A01992D4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CB26F15-83A3-E348-8886-CB55038EB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DEF08FB-B790-6D4C-A3F3-CEBBFEC1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E83CDC7-259D-5F4F-8883-E9CBDB8D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BCCFF0A-F5BB-024C-8978-06ABDB96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446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18AF8-9DE5-6C42-9629-37AB2EF0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573945B-5D1B-3C4E-8408-A21EC88FF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E6CD9DD-19A0-2244-91F8-6601633B6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8ED2B42-ADF7-B542-B01B-2AC48055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7DEB66D-9C47-E447-95F1-8EC72E20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A351C07-0F87-3545-BE43-A1721C20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1391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FE4FE60-0278-8B4D-8326-A3394B22D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01B0E21-6046-4E45-96DC-64818E578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48A42CC-8488-3F4E-B007-DD6E00D1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3B66-5233-2C46-9404-BE1D283FE2D0}" type="datetimeFigureOut">
              <a:rPr lang="sr-Latn-RS" smtClean="0"/>
              <a:t>30.5.2022.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E71307-5665-6C45-A3D4-4073554D5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A2DF74-7E7A-5C4E-AC91-5B5D68F02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5F1A-9714-3A4D-81C1-88779D0A4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454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500E66-B83F-5049-8D8A-D5E39A278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USLU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7B56D7C-CF45-9843-83CD-78B010BEA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31.1 2022.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5571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28993C-91CF-2C4D-9666-87A0773F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64630A1-A24E-4D41-9AE5-82CD09989A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703" y="1825625"/>
            <a:ext cx="4568594" cy="4351338"/>
          </a:xfrm>
        </p:spPr>
      </p:pic>
    </p:spTree>
    <p:extLst>
      <p:ext uri="{BB962C8B-B14F-4D97-AF65-F5344CB8AC3E}">
        <p14:creationId xmlns:p14="http://schemas.microsoft.com/office/powerpoint/2010/main" val="241075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FEAB9F-A024-684C-9917-E6A447AF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7001353C-EF95-FA41-B80E-A9D3D0BF5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35" y="1825625"/>
            <a:ext cx="4794529" cy="4351338"/>
          </a:xfrm>
        </p:spPr>
      </p:pic>
    </p:spTree>
    <p:extLst>
      <p:ext uri="{BB962C8B-B14F-4D97-AF65-F5344CB8AC3E}">
        <p14:creationId xmlns:p14="http://schemas.microsoft.com/office/powerpoint/2010/main" val="212202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BBEEE5-9F2D-7448-91C4-3E05603D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1791708-A245-0347-8504-B7B088ABA4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2001044"/>
            <a:ext cx="6000750" cy="4000500"/>
          </a:xfrm>
        </p:spPr>
      </p:pic>
    </p:spTree>
    <p:extLst>
      <p:ext uri="{BB962C8B-B14F-4D97-AF65-F5344CB8AC3E}">
        <p14:creationId xmlns:p14="http://schemas.microsoft.com/office/powerpoint/2010/main" val="191136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2CF4C8-4632-C844-8E3C-69D19927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038FD48-1E4C-F64D-9BD5-7A30708B9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2001044"/>
            <a:ext cx="6000750" cy="4000500"/>
          </a:xfrm>
        </p:spPr>
      </p:pic>
    </p:spTree>
    <p:extLst>
      <p:ext uri="{BB962C8B-B14F-4D97-AF65-F5344CB8AC3E}">
        <p14:creationId xmlns:p14="http://schemas.microsoft.com/office/powerpoint/2010/main" val="217880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4C6FF5-EC7B-2347-B135-6B5982CA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740D278-1891-7C42-A91B-80B703F06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996" y="1825625"/>
            <a:ext cx="5418008" cy="4351338"/>
          </a:xfrm>
        </p:spPr>
      </p:pic>
    </p:spTree>
    <p:extLst>
      <p:ext uri="{BB962C8B-B14F-4D97-AF65-F5344CB8AC3E}">
        <p14:creationId xmlns:p14="http://schemas.microsoft.com/office/powerpoint/2010/main" val="287006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449192-5B6F-8F4D-B4D0-02D63F90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8228332-52AE-0942-BA83-834E8D266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52" y="1825625"/>
            <a:ext cx="5813896" cy="4351338"/>
          </a:xfrm>
        </p:spPr>
      </p:pic>
    </p:spTree>
    <p:extLst>
      <p:ext uri="{BB962C8B-B14F-4D97-AF65-F5344CB8AC3E}">
        <p14:creationId xmlns:p14="http://schemas.microsoft.com/office/powerpoint/2010/main" val="286795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61EF39-2C2F-E346-9FC5-174B09DC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95FDC435-C274-C642-87F0-2C0FD4F55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910" y="1825625"/>
            <a:ext cx="3024179" cy="4351338"/>
          </a:xfrm>
        </p:spPr>
      </p:pic>
    </p:spTree>
    <p:extLst>
      <p:ext uri="{BB962C8B-B14F-4D97-AF65-F5344CB8AC3E}">
        <p14:creationId xmlns:p14="http://schemas.microsoft.com/office/powerpoint/2010/main" val="1868394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A6655B-5416-AC4E-AD07-FC5964D1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C8EDA41-7B26-1149-BD35-45FC76AB5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8770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87AA78-FC05-E849-9DE2-0AAD3E76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C34F23E8-F686-8144-A702-84F8C0E1D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2172494"/>
            <a:ext cx="4000500" cy="3657600"/>
          </a:xfrm>
        </p:spPr>
      </p:pic>
    </p:spTree>
    <p:extLst>
      <p:ext uri="{BB962C8B-B14F-4D97-AF65-F5344CB8AC3E}">
        <p14:creationId xmlns:p14="http://schemas.microsoft.com/office/powerpoint/2010/main" val="308586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82B619-8266-554D-9DA7-6FBAF9B09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Miroco Machiko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1FFA326-D6A1-A149-B1A6-2D1FA302E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49" y="1825625"/>
            <a:ext cx="5478902" cy="4351338"/>
          </a:xfrm>
        </p:spPr>
      </p:pic>
    </p:spTree>
    <p:extLst>
      <p:ext uri="{BB962C8B-B14F-4D97-AF65-F5344CB8AC3E}">
        <p14:creationId xmlns:p14="http://schemas.microsoft.com/office/powerpoint/2010/main" val="1323687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sustava Office</vt:lpstr>
      <vt:lpstr>USLU</vt:lpstr>
      <vt:lpstr>PowerPoint Presentation</vt:lpstr>
      <vt:lpstr>MIROCO MACHIKO</vt:lpstr>
      <vt:lpstr>Miroco Machiko</vt:lpstr>
      <vt:lpstr>Miroco Machiko</vt:lpstr>
      <vt:lpstr>Miroco Machiko</vt:lpstr>
      <vt:lpstr>Miroco Machiko</vt:lpstr>
      <vt:lpstr>Miroco Machiko</vt:lpstr>
      <vt:lpstr>Miroco Machiko</vt:lpstr>
      <vt:lpstr>Miroco Machiko</vt:lpstr>
      <vt:lpstr>Miroco Machiko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USLU</dc:title>
  <dc:creator>Petrunjela Krajacic</dc:creator>
  <cp:lastModifiedBy>Petrunjela Krajacic</cp:lastModifiedBy>
  <cp:revision>2</cp:revision>
  <dcterms:created xsi:type="dcterms:W3CDTF">2022-01-30T09:44:36Z</dcterms:created>
  <dcterms:modified xsi:type="dcterms:W3CDTF">2022-05-30T19:44:09Z</dcterms:modified>
</cp:coreProperties>
</file>