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microsoft.com/office/2016/11/relationships/changesInfo" Target="changesInfos/changesInfo1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unjela Krajačić" userId="a4a2cc8e-8a28-4c28-9133-24838743f683" providerId="ADAL" clId="{4888CB7B-379C-5C4C-A4DD-1965C5FF1437}"/>
    <pc:docChg chg="addSld modSld">
      <pc:chgData name="Petrunjela Krajačić" userId="a4a2cc8e-8a28-4c28-9133-24838743f683" providerId="ADAL" clId="{4888CB7B-379C-5C4C-A4DD-1965C5FF1437}" dt="2022-02-14T05:01:06.357" v="57" actId="20577"/>
      <pc:docMkLst>
        <pc:docMk/>
      </pc:docMkLst>
      <pc:sldChg chg="modSp">
        <pc:chgData name="Petrunjela Krajačić" userId="a4a2cc8e-8a28-4c28-9133-24838743f683" providerId="ADAL" clId="{4888CB7B-379C-5C4C-A4DD-1965C5FF1437}" dt="2022-02-14T04:59:50.179" v="27" actId="20577"/>
        <pc:sldMkLst>
          <pc:docMk/>
          <pc:sldMk cId="2122294983" sldId="256"/>
        </pc:sldMkLst>
        <pc:spChg chg="mod">
          <ac:chgData name="Petrunjela Krajačić" userId="a4a2cc8e-8a28-4c28-9133-24838743f683" providerId="ADAL" clId="{4888CB7B-379C-5C4C-A4DD-1965C5FF1437}" dt="2022-02-14T04:59:35.005" v="3" actId="20577"/>
          <ac:spMkLst>
            <pc:docMk/>
            <pc:sldMk cId="2122294983" sldId="256"/>
            <ac:spMk id="2" creationId="{0A6069AC-0BDD-C84D-893D-793C89F4CFF1}"/>
          </ac:spMkLst>
        </pc:spChg>
        <pc:spChg chg="mod">
          <ac:chgData name="Petrunjela Krajačić" userId="a4a2cc8e-8a28-4c28-9133-24838743f683" providerId="ADAL" clId="{4888CB7B-379C-5C4C-A4DD-1965C5FF1437}" dt="2022-02-14T04:59:50.179" v="27" actId="20577"/>
          <ac:spMkLst>
            <pc:docMk/>
            <pc:sldMk cId="2122294983" sldId="256"/>
            <ac:spMk id="3" creationId="{CA0B79C0-867A-2741-8C38-E87832830348}"/>
          </ac:spMkLst>
        </pc:spChg>
      </pc:sldChg>
      <pc:sldChg chg="addSp delSp modSp new">
        <pc:chgData name="Petrunjela Krajačić" userId="a4a2cc8e-8a28-4c28-9133-24838743f683" providerId="ADAL" clId="{4888CB7B-379C-5C4C-A4DD-1965C5FF1437}" dt="2022-02-14T05:00:56.107" v="44" actId="931"/>
        <pc:sldMkLst>
          <pc:docMk/>
          <pc:sldMk cId="1812821528" sldId="257"/>
        </pc:sldMkLst>
        <pc:spChg chg="mod">
          <ac:chgData name="Petrunjela Krajačić" userId="a4a2cc8e-8a28-4c28-9133-24838743f683" providerId="ADAL" clId="{4888CB7B-379C-5C4C-A4DD-1965C5FF1437}" dt="2022-02-14T05:00:01.274" v="41" actId="20577"/>
          <ac:spMkLst>
            <pc:docMk/>
            <pc:sldMk cId="1812821528" sldId="257"/>
            <ac:spMk id="2" creationId="{B7EBE088-E5C9-6043-A0D8-EE03D4476C53}"/>
          </ac:spMkLst>
        </pc:spChg>
        <pc:spChg chg="del">
          <ac:chgData name="Petrunjela Krajačić" userId="a4a2cc8e-8a28-4c28-9133-24838743f683" providerId="ADAL" clId="{4888CB7B-379C-5C4C-A4DD-1965C5FF1437}" dt="2022-02-14T05:00:56.107" v="44" actId="931"/>
          <ac:spMkLst>
            <pc:docMk/>
            <pc:sldMk cId="1812821528" sldId="257"/>
            <ac:spMk id="3" creationId="{9AA7E78E-EB1B-4F4D-8779-0A648CB80CA3}"/>
          </ac:spMkLst>
        </pc:spChg>
        <pc:picChg chg="add mod ord">
          <ac:chgData name="Petrunjela Krajačić" userId="a4a2cc8e-8a28-4c28-9133-24838743f683" providerId="ADAL" clId="{4888CB7B-379C-5C4C-A4DD-1965C5FF1437}" dt="2022-02-14T05:00:56.107" v="44" actId="931"/>
          <ac:picMkLst>
            <pc:docMk/>
            <pc:sldMk cId="1812821528" sldId="257"/>
            <ac:picMk id="4" creationId="{D0879200-20EC-2344-91C4-4B7282B3E074}"/>
          </ac:picMkLst>
        </pc:picChg>
      </pc:sldChg>
      <pc:sldChg chg="addSp delSp modSp new">
        <pc:chgData name="Petrunjela Krajačić" userId="a4a2cc8e-8a28-4c28-9133-24838743f683" providerId="ADAL" clId="{4888CB7B-379C-5C4C-A4DD-1965C5FF1437}" dt="2022-02-14T05:01:06.357" v="57" actId="20577"/>
        <pc:sldMkLst>
          <pc:docMk/>
          <pc:sldMk cId="2469142946" sldId="258"/>
        </pc:sldMkLst>
        <pc:spChg chg="mod">
          <ac:chgData name="Petrunjela Krajačić" userId="a4a2cc8e-8a28-4c28-9133-24838743f683" providerId="ADAL" clId="{4888CB7B-379C-5C4C-A4DD-1965C5FF1437}" dt="2022-02-14T05:01:06.357" v="57" actId="20577"/>
          <ac:spMkLst>
            <pc:docMk/>
            <pc:sldMk cId="2469142946" sldId="258"/>
            <ac:spMk id="2" creationId="{19B655A2-794E-AF49-8960-BF31B2878804}"/>
          </ac:spMkLst>
        </pc:spChg>
        <pc:spChg chg="del">
          <ac:chgData name="Petrunjela Krajačić" userId="a4a2cc8e-8a28-4c28-9133-24838743f683" providerId="ADAL" clId="{4888CB7B-379C-5C4C-A4DD-1965C5FF1437}" dt="2022-02-14T05:00:36.727" v="43" actId="931"/>
          <ac:spMkLst>
            <pc:docMk/>
            <pc:sldMk cId="2469142946" sldId="258"/>
            <ac:spMk id="3" creationId="{C0DE72C0-1891-6E40-9EE3-1779E7935AAC}"/>
          </ac:spMkLst>
        </pc:spChg>
        <pc:picChg chg="add mod ord">
          <ac:chgData name="Petrunjela Krajačić" userId="a4a2cc8e-8a28-4c28-9133-24838743f683" providerId="ADAL" clId="{4888CB7B-379C-5C4C-A4DD-1965C5FF1437}" dt="2022-02-14T05:00:36.727" v="43" actId="931"/>
          <ac:picMkLst>
            <pc:docMk/>
            <pc:sldMk cId="2469142946" sldId="258"/>
            <ac:picMk id="4" creationId="{2AE6BB9E-0CD5-D94D-8F75-004A3B67001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381FC42-16AA-D840-8930-CEBE930D3E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4EDC46B-4AF6-0E4B-B683-FCBFC88D14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sr-Latn-R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1D3F701-BD43-4C48-B1B9-ABC771D69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3172-7C6B-0F4F-8ECA-A05B38C8B830}" type="datetimeFigureOut">
              <a:rPr lang="sr-Latn-RS" smtClean="0"/>
              <a:t>14.2.2022.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1CFC68F-F43B-F24E-98FA-467BC832C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0877C33-F139-8546-B190-DDE074EB3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11C-375E-974E-9E76-D9DD074A9CE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175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1E20864-5F9E-A646-8F27-2DC5ECA02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4399B2D7-D4C8-E147-A4AE-6299E3F9AB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AB07CA2-3864-D64D-B3C9-4F9A6D5D7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3172-7C6B-0F4F-8ECA-A05B38C8B830}" type="datetimeFigureOut">
              <a:rPr lang="sr-Latn-RS" smtClean="0"/>
              <a:t>14.2.2022.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0E696DF-11BC-E842-ADA5-66FCAC396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7382B7F-1015-1E4C-B692-9F37C72C3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11C-375E-974E-9E76-D9DD074A9CE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79787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D5EA82B4-CCE9-174E-B52D-B765694E0A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215D85F8-B87F-594A-95AC-B73E94F6C3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6F3382C-3D55-664E-978B-B8DAFF046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3172-7C6B-0F4F-8ECA-A05B38C8B830}" type="datetimeFigureOut">
              <a:rPr lang="sr-Latn-RS" smtClean="0"/>
              <a:t>14.2.2022.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7201F7B-188D-014E-BCA4-7319F247D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378D4DD-93D3-0240-ABFC-AF6CEAF99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11C-375E-974E-9E76-D9DD074A9CE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73511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A5B04F9-C31C-A144-ACD9-CFB3D8E02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686F2D7-E5CC-174C-B290-64CD69DCC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E9C5300-E39A-DA47-9391-3A382069F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3172-7C6B-0F4F-8ECA-A05B38C8B830}" type="datetimeFigureOut">
              <a:rPr lang="sr-Latn-RS" smtClean="0"/>
              <a:t>14.2.2022.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3C76D1F-9C79-8340-8CAB-242DCD722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4B8B32E-CC49-384D-88C6-669F774B7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11C-375E-974E-9E76-D9DD074A9CE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8477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ED3292B-C107-524C-936F-EACD852C9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6DDC8CD-CBF3-1C4A-A76A-D6BBC151D7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5C6E2DB-03B5-7E41-AB82-54FAF5EAE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3172-7C6B-0F4F-8ECA-A05B38C8B830}" type="datetimeFigureOut">
              <a:rPr lang="sr-Latn-RS" smtClean="0"/>
              <a:t>14.2.2022.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C18E892-8AD4-1947-9C46-93EEAA4D5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BC9339F-C2BF-3445-95E8-B83D62497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11C-375E-974E-9E76-D9DD074A9CE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14639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A5C7BB1-7056-5F4A-BF3F-3330B8422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CF159CE-C987-1440-918F-2E420ADAD3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0E07CF17-2401-BB4A-A98A-3B2DC3E803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70BC4384-A419-D74D-A2EF-EC2DD8DBB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3172-7C6B-0F4F-8ECA-A05B38C8B830}" type="datetimeFigureOut">
              <a:rPr lang="sr-Latn-RS" smtClean="0"/>
              <a:t>14.2.2022.</a:t>
            </a:fld>
            <a:endParaRPr lang="sr-Latn-R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2206F17E-32F3-6543-A4AC-29104BB9F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52B4AF9A-9C28-3F44-9242-E00313548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11C-375E-974E-9E76-D9DD074A9CE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97081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9BC9DED-AA43-AF47-9EA8-F3183E6AC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B8A2933-65BD-884B-BB79-68121F201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839AF740-D0D9-8349-A330-272A50ACD4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A07D6A10-21B3-794B-967F-6851C8D2CE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E47D45E7-1F93-5A4F-9DE1-10CBAD82AC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EDBBAE75-0C2E-4A4E-93CF-49D1968EA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3172-7C6B-0F4F-8ECA-A05B38C8B830}" type="datetimeFigureOut">
              <a:rPr lang="sr-Latn-RS" smtClean="0"/>
              <a:t>14.2.2022.</a:t>
            </a:fld>
            <a:endParaRPr lang="sr-Latn-RS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A05BAA5A-E069-9A43-8082-AE3F7231C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695A0DED-D057-CE48-92DA-18C5A82B8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11C-375E-974E-9E76-D9DD074A9CE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18392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7A7E2AB-AB94-7C4F-B07C-C05D0A7C3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EF33E182-44F6-7947-937E-9E61B4012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3172-7C6B-0F4F-8ECA-A05B38C8B830}" type="datetimeFigureOut">
              <a:rPr lang="sr-Latn-RS" smtClean="0"/>
              <a:t>14.2.2022.</a:t>
            </a:fld>
            <a:endParaRPr lang="sr-Latn-RS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53076D70-6C98-AE49-90AD-D5089BC45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E10A99E8-3725-F549-9430-5CC091F46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11C-375E-974E-9E76-D9DD074A9CE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45472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B9C7A6BF-5A4B-6242-B97B-FF71EF14F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3172-7C6B-0F4F-8ECA-A05B38C8B830}" type="datetimeFigureOut">
              <a:rPr lang="sr-Latn-RS" smtClean="0"/>
              <a:t>14.2.2022.</a:t>
            </a:fld>
            <a:endParaRPr lang="sr-Latn-RS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D05897B5-AF7D-A443-B233-32C0D2DEE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D87673C8-EDBB-AA49-BA98-65557FF2E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11C-375E-974E-9E76-D9DD074A9CE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34613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4C26E52-53A4-6F4D-B251-9253EFB14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8E50A60-1A1A-C24E-A253-4619B1B1C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E0B2F454-4D7A-9541-B8C0-D3230B6FDB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831EE3FB-7069-DF47-8D8D-462C2DD6E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3172-7C6B-0F4F-8ECA-A05B38C8B830}" type="datetimeFigureOut">
              <a:rPr lang="sr-Latn-RS" smtClean="0"/>
              <a:t>14.2.2022.</a:t>
            </a:fld>
            <a:endParaRPr lang="sr-Latn-R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8A52318-23C0-FE44-B34E-B261F3430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38BF447-450A-B043-806B-F9BD6887D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11C-375E-974E-9E76-D9DD074A9CE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40496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04240F0-BCAE-E446-A0FA-793660BC1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778821D1-F2B6-AA41-9298-CF5528208A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9F78C499-D3CC-1F4C-A5F4-8BA2190DC7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85741341-5D89-D84D-B84C-2D86FCCB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3172-7C6B-0F4F-8ECA-A05B38C8B830}" type="datetimeFigureOut">
              <a:rPr lang="sr-Latn-RS" smtClean="0"/>
              <a:t>14.2.2022.</a:t>
            </a:fld>
            <a:endParaRPr lang="sr-Latn-R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72944A5-953B-934A-A6FD-8873C8D90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0422DEFB-6169-AA48-BCFB-EE7F5BD8B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11C-375E-974E-9E76-D9DD074A9CE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3962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06A6FF4A-3C59-DE4C-86FB-E06456914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88A4AE9-7091-4C49-B55A-E602ADA712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EC082F9-92D4-2A46-AA35-F82BDC7A16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93172-7C6B-0F4F-8ECA-A05B38C8B830}" type="datetimeFigureOut">
              <a:rPr lang="sr-Latn-RS" smtClean="0"/>
              <a:t>14.2.2022.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7F0EBA5-3A08-854A-803E-AC8B868CE5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2C926BD-7560-394E-BFD1-1375A903C5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DC11C-375E-974E-9E76-D9DD074A9CE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2876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A6069AC-0BDD-C84D-893D-793C89F4CF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/>
              <a:t>USLU</a:t>
            </a:r>
            <a:endParaRPr lang="sr-Latn-RS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A0B79C0-867A-2741-8C38-E878328303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/>
              <a:t>14.2.2022.</a:t>
            </a:r>
          </a:p>
          <a:p>
            <a:r>
              <a:rPr lang="hr-HR"/>
              <a:t>Yulia Belasla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22294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7EBE088-E5C9-6043-A0D8-EE03D4476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Yulia Belasla</a:t>
            </a:r>
            <a:endParaRPr lang="sr-Latn-R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D0879200-20EC-2344-91C4-4B7282B3E0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3962" y="1825625"/>
            <a:ext cx="3544076" cy="4351338"/>
          </a:xfrm>
        </p:spPr>
      </p:pic>
    </p:spTree>
    <p:extLst>
      <p:ext uri="{BB962C8B-B14F-4D97-AF65-F5344CB8AC3E}">
        <p14:creationId xmlns:p14="http://schemas.microsoft.com/office/powerpoint/2010/main" val="1812821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9B655A2-794E-AF49-8960-BF31B2878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Yulia Belasla</a:t>
            </a:r>
            <a:endParaRPr lang="sr-Latn-R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2AE6BB9E-0CD5-D94D-8F75-004A3B6700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374" y="1825625"/>
            <a:ext cx="3605251" cy="4351338"/>
          </a:xfrm>
        </p:spPr>
      </p:pic>
    </p:spTree>
    <p:extLst>
      <p:ext uri="{BB962C8B-B14F-4D97-AF65-F5344CB8AC3E}">
        <p14:creationId xmlns:p14="http://schemas.microsoft.com/office/powerpoint/2010/main" val="24691429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Široki zaslon</PresentationFormat>
  <Slides>3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4" baseType="lpstr">
      <vt:lpstr>Tema sustava Office</vt:lpstr>
      <vt:lpstr>USLU</vt:lpstr>
      <vt:lpstr>Yulia Belasla</vt:lpstr>
      <vt:lpstr>Yulia Belasla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USLU</dc:title>
  <dc:creator>Petrunjela Krajacic</dc:creator>
  <cp:lastModifiedBy>Petrunjela Krajacic</cp:lastModifiedBy>
  <cp:revision>2</cp:revision>
  <dcterms:created xsi:type="dcterms:W3CDTF">2022-02-14T04:59:29Z</dcterms:created>
  <dcterms:modified xsi:type="dcterms:W3CDTF">2022-02-14T05:01:32Z</dcterms:modified>
</cp:coreProperties>
</file>