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U svijetu likovnih umjetnika 4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Paul </a:t>
            </a:r>
            <a:r>
              <a:rPr lang="hr-HR" dirty="0" err="1" smtClean="0"/>
              <a:t>cezanne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240" y="5414651"/>
            <a:ext cx="2569760" cy="14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48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životopis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1" y="2249487"/>
            <a:ext cx="10876417" cy="4160022"/>
          </a:xfrm>
        </p:spPr>
        <p:txBody>
          <a:bodyPr/>
          <a:lstStyle/>
          <a:p>
            <a:r>
              <a:rPr lang="hr-HR" dirty="0" smtClean="0"/>
              <a:t>Francuski slikar (1839.-1906.)</a:t>
            </a:r>
          </a:p>
          <a:p>
            <a:r>
              <a:rPr lang="hr-HR" dirty="0" smtClean="0"/>
              <a:t>Rodio se na jugu Francuske u bogatoj obitelji</a:t>
            </a:r>
          </a:p>
          <a:p>
            <a:r>
              <a:rPr lang="hr-HR" dirty="0" smtClean="0"/>
              <a:t>studirao je pravo i radio u očevoj banci te pohađao školu crtanja</a:t>
            </a:r>
          </a:p>
          <a:p>
            <a:r>
              <a:rPr lang="hr-HR" dirty="0" smtClean="0"/>
              <a:t>Naslijedio očevo bogatstvo</a:t>
            </a:r>
          </a:p>
          <a:p>
            <a:r>
              <a:rPr lang="hr-HR" dirty="0" smtClean="0"/>
              <a:t>Kupio atelje u kojem je živio i slikao</a:t>
            </a:r>
          </a:p>
          <a:p>
            <a:r>
              <a:rPr lang="hr-HR" dirty="0" smtClean="0"/>
              <a:t>Umro od upale pluća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130" y="2493327"/>
            <a:ext cx="2473235" cy="329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49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STVARALAŠTVO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31520" y="1846217"/>
            <a:ext cx="10694126" cy="4929051"/>
          </a:xfrm>
        </p:spPr>
        <p:txBody>
          <a:bodyPr/>
          <a:lstStyle/>
          <a:p>
            <a:r>
              <a:rPr lang="hr-HR" dirty="0" smtClean="0"/>
              <a:t>Smatrao je da je u prirodi sve oblikovano prema geometrijskim tijelima kugle, valjka i stošca</a:t>
            </a:r>
          </a:p>
          <a:p>
            <a:r>
              <a:rPr lang="hr-HR" dirty="0" smtClean="0"/>
              <a:t>Njegove najčešće teme su mrtva priroda, portreti i pejzaži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56" y="3565072"/>
            <a:ext cx="3622178" cy="305344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875" y="3565072"/>
            <a:ext cx="5015484" cy="305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7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TONSKA MODELACIJA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308067"/>
          </a:xfrm>
        </p:spPr>
        <p:txBody>
          <a:bodyPr/>
          <a:lstStyle/>
          <a:p>
            <a:r>
              <a:rPr lang="hr-HR" dirty="0" smtClean="0"/>
              <a:t>Pri tonskoj gradaciji su prijelazi načinjeni postupno, a između promjene tonova se vide granice.</a:t>
            </a:r>
          </a:p>
          <a:p>
            <a:r>
              <a:rPr lang="hr-HR" dirty="0" smtClean="0"/>
              <a:t>Kada se tonovi prelijevaju od svijetlog do najtamnijeg, takav prijelaz zove se tonska </a:t>
            </a:r>
            <a:r>
              <a:rPr lang="hr-HR" dirty="0" err="1" smtClean="0"/>
              <a:t>modelacija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2" y="4020343"/>
            <a:ext cx="5486400" cy="224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34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Modelirati znači zaobljavati, pa se tonska </a:t>
            </a:r>
            <a:r>
              <a:rPr lang="hr-HR" dirty="0" err="1" smtClean="0"/>
              <a:t>modelacija</a:t>
            </a:r>
            <a:r>
              <a:rPr lang="hr-HR" dirty="0" smtClean="0"/>
              <a:t> primjenjuje za postizanje privida zaobljenosti na plohi.</a:t>
            </a:r>
          </a:p>
          <a:p>
            <a:r>
              <a:rPr lang="hr-HR" dirty="0" smtClean="0"/>
              <a:t>U prirodi ne postoje crte, nego su to granice susreta tamnih i svijetlih tonova.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4488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LIKOVNI 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Uzor u slikanju nam Paul Cezanne</a:t>
            </a:r>
          </a:p>
          <a:p>
            <a:r>
              <a:rPr lang="hr-HR" dirty="0" smtClean="0"/>
              <a:t>Danas slikamo temperama jabuke koristeći tonsku </a:t>
            </a:r>
            <a:r>
              <a:rPr lang="hr-HR" dirty="0" err="1" smtClean="0"/>
              <a:t>modelaciju</a:t>
            </a:r>
            <a:r>
              <a:rPr lang="hr-HR" dirty="0"/>
              <a:t>. </a:t>
            </a:r>
            <a:r>
              <a:rPr lang="hr-HR" dirty="0" smtClean="0"/>
              <a:t>Potrebno pripaziti </a:t>
            </a:r>
            <a:r>
              <a:rPr lang="hr-HR" dirty="0"/>
              <a:t>da prijelazi tonova na </a:t>
            </a:r>
            <a:r>
              <a:rPr lang="hr-HR" dirty="0" smtClean="0"/>
              <a:t>jabukama </a:t>
            </a:r>
            <a:r>
              <a:rPr lang="hr-HR" dirty="0"/>
              <a:t>nisu ravni kao crta već se stapaju postepeno kako bismo dobili privid zaobljenosti </a:t>
            </a:r>
            <a:r>
              <a:rPr lang="hr-HR" dirty="0" smtClean="0"/>
              <a:t>jabuke </a:t>
            </a:r>
            <a:r>
              <a:rPr lang="hr-HR" dirty="0"/>
              <a:t>na papiru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r>
              <a:rPr lang="hr-HR" dirty="0" smtClean="0"/>
              <a:t>LIKOVNI PROBLEM: tonska </a:t>
            </a:r>
            <a:r>
              <a:rPr lang="hr-HR" dirty="0" err="1" smtClean="0"/>
              <a:t>modelacija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MOTIV: jabuke</a:t>
            </a:r>
          </a:p>
          <a:p>
            <a:pPr marL="0" indent="0">
              <a:buNone/>
            </a:pPr>
            <a:r>
              <a:rPr lang="hr-HR" dirty="0" smtClean="0"/>
              <a:t>LIKOVNA TEHNIKA: tempere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2671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TM04033919[[fn=Kružnica]]</Template>
  <TotalTime>33</TotalTime>
  <Words>195</Words>
  <Application>Microsoft Office PowerPoint</Application>
  <PresentationFormat>Široki zaslon</PresentationFormat>
  <Paragraphs>24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Tw Cen MT</vt:lpstr>
      <vt:lpstr>Kružnica</vt:lpstr>
      <vt:lpstr>U svijetu likovnih umjetnika 4</vt:lpstr>
      <vt:lpstr>životopis</vt:lpstr>
      <vt:lpstr>STVARALAŠTVO</vt:lpstr>
      <vt:lpstr>TONSKA MODELACIJA</vt:lpstr>
      <vt:lpstr>PowerPoint prezentacija</vt:lpstr>
      <vt:lpstr>LIKOVNI ZADATAK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svijetu likovnih umjetnika 4</dc:title>
  <dc:creator>Korisnik</dc:creator>
  <cp:lastModifiedBy>Korisnik</cp:lastModifiedBy>
  <cp:revision>4</cp:revision>
  <dcterms:created xsi:type="dcterms:W3CDTF">2021-10-13T21:32:47Z</dcterms:created>
  <dcterms:modified xsi:type="dcterms:W3CDTF">2021-10-13T22:06:44Z</dcterms:modified>
</cp:coreProperties>
</file>