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19655-9296-4D65-8718-FB3E10AFE999}" v="250" dt="2022-05-31T19:57:16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623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A777F8B-87A5-420B-8A50-AF97195A7F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01FD2BA-3D1F-49C0-B8DF-4EB747D78D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9BD5E-2755-49A9-92EF-F36ECD1D8983}" type="datetime1">
              <a:rPr lang="hr-HR" smtClean="0"/>
              <a:t>31.5.2022.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3A5AF9F-0EA4-471F-8940-8714B60B32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8B42BE-7D49-4488-A786-A029A5A37A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144D-E61A-475B-BB2A-00DD29DAC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5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4BD5-A5BE-471B-BC28-7A91DF18D42D}" type="datetime1">
              <a:rPr lang="hr-HR" smtClean="0"/>
              <a:pPr/>
              <a:t>31.5.2022.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EF28-A252-4FC5-A27C-7B8CD4A6D70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1797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EF28-A252-4FC5-A27C-7B8CD4A6D70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46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4BE1F-5957-4E94-ABD1-A8D7CB4123F8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15" name="Ravni poveznik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140FCE-44A0-4A93-B8CA-D71B75079750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26" name="Ravni poveznik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999124-7C1A-4F45-AB54-B02B8E36C056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15" name="Ravni poveznik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233CF-F2D3-44EF-B365-081419C4E459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33" name="Ravni poveznik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1E1F9-2DBE-4870-B982-F46E0288871E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15" name="Ravni poveznik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320EB-91E2-4A49-AAF5-24AC5499B46B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35" name="Ravni poveznik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210EB2-FBA1-41CA-9D0A-F53027F5AF27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29" name="Ravni poveznik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778CEC-26AA-479A-915B-D0ADAF0033EB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25" name="Ravni poveznik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73EE-94CC-4B89-BA73-37DE8A10835A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7034F-B5AF-4690-9DD3-A6E2B5BB84EC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17" name="Ravni poveznik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Pravokutni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Pravokutni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56FF741-15B9-4CEC-8820-391D2564DD97}" type="datetime1">
              <a:rPr lang="hr-HR" noProof="0" smtClean="0"/>
              <a:t>31.5.2022.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31" name="Ravni poveznik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6F507C-FB81-4DBF-8BFA-29623BCCFC60}" type="datetime1">
              <a:rPr lang="hr-HR" noProof="0" smtClean="0"/>
              <a:t>31.5.2022.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0" name="Ravni poveznik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 rtlCol="0">
            <a:normAutofit/>
          </a:bodyPr>
          <a:lstStyle/>
          <a:p>
            <a:r>
              <a:rPr lang="hr-HR" sz="5400"/>
              <a:t>GEORGES SEURAT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hr-HR" b="1"/>
              <a:t>U svijetu likovnih umjetnika 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9FAFEE65-80CC-CFB2-3921-3FB7B3A33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3062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2111BB00-C801-9D7C-76CA-65D3F4D37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018" y="270840"/>
            <a:ext cx="1645024" cy="11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FDCA-E9A5-92A4-435C-F8E8636E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GEORGES SEURAT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8D644-5F7D-2C78-F25C-FC4E646D1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Umjetnik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slikar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Rođen</a:t>
            </a:r>
            <a:r>
              <a:rPr lang="en-US" dirty="0">
                <a:ea typeface="+mn-lt"/>
                <a:cs typeface="+mn-lt"/>
              </a:rPr>
              <a:t> je 2. </a:t>
            </a:r>
            <a:r>
              <a:rPr lang="en-US" dirty="0" err="1">
                <a:ea typeface="+mn-lt"/>
                <a:cs typeface="+mn-lt"/>
              </a:rPr>
              <a:t>prosinca</a:t>
            </a:r>
            <a:r>
              <a:rPr lang="en-US" dirty="0">
                <a:ea typeface="+mn-lt"/>
                <a:cs typeface="+mn-lt"/>
              </a:rPr>
              <a:t> 1859. u </a:t>
            </a:r>
            <a:r>
              <a:rPr lang="en-US" dirty="0" err="1">
                <a:ea typeface="+mn-lt"/>
                <a:cs typeface="+mn-lt"/>
              </a:rPr>
              <a:t>Parizu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Francuskoj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 err="1">
                <a:ea typeface="+mn-lt"/>
                <a:cs typeface="+mn-lt"/>
              </a:rPr>
              <a:t>Umro</a:t>
            </a:r>
            <a:r>
              <a:rPr lang="en-US" dirty="0">
                <a:ea typeface="+mn-lt"/>
                <a:cs typeface="+mn-lt"/>
              </a:rPr>
              <a:t> je  29. </a:t>
            </a:r>
            <a:r>
              <a:rPr lang="en-US" dirty="0" err="1">
                <a:ea typeface="+mn-lt"/>
                <a:cs typeface="+mn-lt"/>
              </a:rPr>
              <a:t>ožujka</a:t>
            </a:r>
            <a:r>
              <a:rPr lang="en-US" dirty="0">
                <a:ea typeface="+mn-lt"/>
                <a:cs typeface="+mn-lt"/>
              </a:rPr>
              <a:t> 1891. (31 </a:t>
            </a:r>
            <a:r>
              <a:rPr lang="en-US" dirty="0" err="1">
                <a:ea typeface="+mn-lt"/>
                <a:cs typeface="+mn-lt"/>
              </a:rPr>
              <a:t>godina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umro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menigitisa</a:t>
            </a:r>
            <a:r>
              <a:rPr lang="en-US" dirty="0">
                <a:ea typeface="+mn-lt"/>
                <a:cs typeface="+mn-lt"/>
              </a:rPr>
              <a:t>) u </a:t>
            </a:r>
            <a:r>
              <a:rPr lang="en-US" dirty="0" err="1">
                <a:ea typeface="+mn-lt"/>
                <a:cs typeface="+mn-lt"/>
              </a:rPr>
              <a:t>Parizu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Francuskoj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Georges Seurat </a:t>
            </a:r>
            <a:r>
              <a:rPr lang="en-US" dirty="0" err="1">
                <a:ea typeface="+mn-lt"/>
                <a:cs typeface="+mn-lt"/>
              </a:rPr>
              <a:t>odrastao</a:t>
            </a:r>
            <a:r>
              <a:rPr lang="en-US" dirty="0">
                <a:ea typeface="+mn-lt"/>
                <a:cs typeface="+mn-lt"/>
              </a:rPr>
              <a:t> je u </a:t>
            </a:r>
            <a:r>
              <a:rPr lang="en-US" dirty="0" err="1">
                <a:ea typeface="+mn-lt"/>
                <a:cs typeface="+mn-lt"/>
              </a:rPr>
              <a:t>Parizu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Francuskoj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Njegovi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roditelji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bogati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omogućavajući</a:t>
            </a:r>
            <a:r>
              <a:rPr lang="en-US" dirty="0">
                <a:ea typeface="+mn-lt"/>
                <a:cs typeface="+mn-lt"/>
              </a:rPr>
              <a:t> mu da se </a:t>
            </a:r>
            <a:r>
              <a:rPr lang="en-US" dirty="0" err="1">
                <a:ea typeface="+mn-lt"/>
                <a:cs typeface="+mn-lt"/>
              </a:rPr>
              <a:t>usredotoči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svoju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umjetnost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r>
              <a:rPr lang="en-US" dirty="0">
                <a:ea typeface="+mn-lt"/>
                <a:cs typeface="+mn-lt"/>
              </a:rPr>
              <a:t>Bio je </a:t>
            </a:r>
            <a:r>
              <a:rPr lang="en-US" dirty="0" err="1">
                <a:ea typeface="+mn-lt"/>
                <a:cs typeface="+mn-lt"/>
              </a:rPr>
              <a:t>tiho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inteligentno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dijete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držalo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sebe</a:t>
            </a:r>
            <a:r>
              <a:rPr lang="en-US" dirty="0">
                <a:ea typeface="+mn-lt"/>
                <a:cs typeface="+mn-lt"/>
              </a:rPr>
              <a:t>. Georges je </a:t>
            </a:r>
            <a:r>
              <a:rPr lang="en-US" dirty="0" err="1">
                <a:ea typeface="+mn-lt"/>
                <a:cs typeface="+mn-lt"/>
              </a:rPr>
              <a:t>pohađao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Školu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likovnih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umjetnosti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Parizu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B2648-2A14-DF63-5A31-645963E4382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5E60F9F-2460-BC9D-72B5-66D536E6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18" y="270840"/>
            <a:ext cx="1645024" cy="11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A150-6866-1DB3-470E-ED3DC5A3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GEORGES SEURAT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0B22-5F0E-A4B3-D4F1-9920A3184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56" y="1847644"/>
            <a:ext cx="11295362" cy="4201406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Georges je </a:t>
            </a:r>
            <a:r>
              <a:rPr lang="en-US" dirty="0" err="1">
                <a:ea typeface="+mn-lt"/>
                <a:cs typeface="+mn-lt"/>
              </a:rPr>
              <a:t>uz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pomoć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roditelja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osnovao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umjetnički</a:t>
            </a:r>
            <a:r>
              <a:rPr lang="en-US" dirty="0">
                <a:ea typeface="+mn-lt"/>
                <a:cs typeface="+mn-lt"/>
              </a:rPr>
              <a:t> studio </a:t>
            </a:r>
            <a:r>
              <a:rPr lang="en-US" dirty="0" err="1">
                <a:ea typeface="+mn-lt"/>
                <a:cs typeface="+mn-lt"/>
              </a:rPr>
              <a:t>nedaleko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njihove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kuće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Budući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ga </a:t>
            </a:r>
            <a:r>
              <a:rPr lang="en-US" dirty="0" err="1">
                <a:ea typeface="+mn-lt"/>
                <a:cs typeface="+mn-lt"/>
              </a:rPr>
              <a:t>roditelji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podržavali</a:t>
            </a:r>
            <a:r>
              <a:rPr lang="en-US" dirty="0">
                <a:ea typeface="+mn-lt"/>
                <a:cs typeface="+mn-lt"/>
              </a:rPr>
              <a:t>, George je </a:t>
            </a:r>
            <a:r>
              <a:rPr lang="en-US" dirty="0" err="1">
                <a:ea typeface="+mn-lt"/>
                <a:cs typeface="+mn-lt"/>
              </a:rPr>
              <a:t>mogao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istraživati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područja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umjetnosti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odabrao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Seurat je </a:t>
            </a:r>
            <a:r>
              <a:rPr lang="en-US" dirty="0" err="1">
                <a:ea typeface="+mn-lt"/>
                <a:cs typeface="+mn-lt"/>
              </a:rPr>
              <a:t>počeo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istraživati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znanost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optici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boji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Otkrio</a:t>
            </a:r>
            <a:r>
              <a:rPr lang="en-US" dirty="0">
                <a:ea typeface="+mn-lt"/>
                <a:cs typeface="+mn-lt"/>
              </a:rPr>
              <a:t> je da, </a:t>
            </a:r>
            <a:r>
              <a:rPr lang="en-US" dirty="0" err="1">
                <a:ea typeface="+mn-lt"/>
                <a:cs typeface="+mn-lt"/>
              </a:rPr>
              <a:t>umjesto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miješanja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paleti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može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postaviti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sitne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točkice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različitih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platno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oko</a:t>
            </a:r>
            <a:r>
              <a:rPr lang="en-US" dirty="0">
                <a:ea typeface="+mn-lt"/>
                <a:cs typeface="+mn-lt"/>
              </a:rPr>
              <a:t> bi </a:t>
            </a:r>
            <a:r>
              <a:rPr lang="en-US" dirty="0" err="1">
                <a:ea typeface="+mn-lt"/>
                <a:cs typeface="+mn-lt"/>
              </a:rPr>
              <a:t>miješalo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boje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 err="1">
                <a:ea typeface="+mn-lt"/>
                <a:cs typeface="+mn-lt"/>
              </a:rPr>
              <a:t>Ovaj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način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nazvao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divizionizmom</a:t>
            </a:r>
            <a:r>
              <a:rPr lang="en-US" dirty="0">
                <a:ea typeface="+mn-lt"/>
                <a:cs typeface="+mn-lt"/>
              </a:rPr>
              <a:t>. Danas to </a:t>
            </a:r>
            <a:r>
              <a:rPr lang="en-US" dirty="0" err="1">
                <a:ea typeface="+mn-lt"/>
                <a:cs typeface="+mn-lt"/>
              </a:rPr>
              <a:t>nazivamo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pointilizmom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r>
              <a:rPr lang="en-US" dirty="0">
                <a:ea typeface="+mn-lt"/>
                <a:cs typeface="+mn-lt"/>
              </a:rPr>
              <a:t>Seurat je </a:t>
            </a:r>
            <a:r>
              <a:rPr lang="en-US" dirty="0" err="1">
                <a:ea typeface="+mn-lt"/>
                <a:cs typeface="+mn-lt"/>
              </a:rPr>
              <a:t>smatrao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način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gledatelju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učiniti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sjajnijima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Sigurno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imao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strpljenja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velike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složene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koristeći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male </a:t>
            </a:r>
            <a:r>
              <a:rPr lang="en-US" dirty="0" err="1">
                <a:ea typeface="+mn-lt"/>
                <a:cs typeface="+mn-lt"/>
              </a:rPr>
              <a:t>točkice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boji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r>
              <a:rPr lang="en-US" dirty="0" err="1">
                <a:ea typeface="+mn-lt"/>
                <a:cs typeface="+mn-lt"/>
              </a:rPr>
              <a:t>Njegove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djelovale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poput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današnjih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računalnih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monitora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CC9BAD13-B6F6-A519-9A69-AAAB38CD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18" y="270840"/>
            <a:ext cx="1645024" cy="11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5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9833-68D0-9CF5-8DEC-2B1148AD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GEORGES SEURAT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9554-F832-0AC2-6CA0-CA921EA6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09" y="2015732"/>
            <a:ext cx="11418627" cy="3450613"/>
          </a:xfrm>
        </p:spPr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Georgesovo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veliko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slikarstvo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Kupači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Asnieresu</a:t>
            </a:r>
            <a:r>
              <a:rPr lang="en-US" dirty="0">
                <a:ea typeface="+mn-lt"/>
                <a:cs typeface="+mn-lt"/>
              </a:rPr>
              <a:t>. Bila je to </a:t>
            </a:r>
            <a:r>
              <a:rPr lang="en-US" dirty="0" err="1">
                <a:ea typeface="+mn-lt"/>
                <a:cs typeface="+mn-lt"/>
              </a:rPr>
              <a:t>velika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ljudi</a:t>
            </a:r>
            <a:r>
              <a:rPr lang="en-US" dirty="0">
                <a:ea typeface="+mn-lt"/>
                <a:cs typeface="+mn-lt"/>
              </a:rPr>
              <a:t> koji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odmarali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vode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Asnieresu</a:t>
            </a:r>
            <a:r>
              <a:rPr lang="en-US" dirty="0">
                <a:ea typeface="+mn-lt"/>
                <a:cs typeface="+mn-lt"/>
              </a:rPr>
              <a:t>. Bio je </a:t>
            </a:r>
            <a:r>
              <a:rPr lang="en-US" dirty="0" err="1">
                <a:ea typeface="+mn-lt"/>
                <a:cs typeface="+mn-lt"/>
              </a:rPr>
              <a:t>ponosan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sliku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poslao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službenu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francusku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umjetničku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izložbu</a:t>
            </a:r>
            <a:r>
              <a:rPr lang="en-US" dirty="0">
                <a:ea typeface="+mn-lt"/>
                <a:cs typeface="+mn-lt"/>
              </a:rPr>
              <a:t> Salon.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CBF614F-87E9-EF84-AE19-90D53897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959" y="2853767"/>
            <a:ext cx="4468905" cy="301064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54D6F4-1988-923D-220A-27998FF0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018" y="270840"/>
            <a:ext cx="1645024" cy="11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0263-599A-4063-6263-F38B52AC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GEORGES SEURAT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2152-D95F-D786-B5A8-A4988169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56" y="1847644"/>
            <a:ext cx="11519480" cy="4201406"/>
          </a:xfrm>
        </p:spPr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Nedjeljno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popodne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otoku</a:t>
            </a:r>
            <a:r>
              <a:rPr lang="en-US" dirty="0">
                <a:ea typeface="+mn-lt"/>
                <a:cs typeface="+mn-lt"/>
              </a:rPr>
              <a:t> La Grande Jatte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Cirkus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                                               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Eiffelov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toranj</a:t>
            </a:r>
            <a:r>
              <a:rPr lang="en-US" dirty="0">
                <a:ea typeface="+mn-lt"/>
                <a:cs typeface="+mn-lt"/>
              </a:rPr>
              <a:t>           </a:t>
            </a:r>
            <a:endParaRPr lang="en-US" dirty="0"/>
          </a:p>
        </p:txBody>
      </p:sp>
      <p:pic>
        <p:nvPicPr>
          <p:cNvPr id="4" name="Picture 4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C9F6F15F-2346-0AE6-35A3-2877C58E1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195" y="725721"/>
            <a:ext cx="2956111" cy="1988764"/>
          </a:xfrm>
          <a:prstGeom prst="rect">
            <a:avLst/>
          </a:prstGeom>
        </p:spPr>
      </p:pic>
      <p:pic>
        <p:nvPicPr>
          <p:cNvPr id="5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29DE5D3-161C-463B-149E-41154356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323260"/>
            <a:ext cx="2588558" cy="32424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0A6BC53-13E0-9E38-C72B-FF9C3D1AF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55" y="2492187"/>
            <a:ext cx="2159002" cy="3431242"/>
          </a:xfrm>
          <a:prstGeom prst="rect">
            <a:avLst/>
          </a:prstGeom>
        </p:spPr>
      </p:pic>
      <p:pic>
        <p:nvPicPr>
          <p:cNvPr id="8" name="Picture 5" descr="Logo&#10;&#10;Description automatically generated">
            <a:extLst>
              <a:ext uri="{FF2B5EF4-FFF2-40B4-BE49-F238E27FC236}">
                <a16:creationId xmlns:a16="http://schemas.microsoft.com/office/drawing/2014/main" id="{8EBF14BA-4C9C-9EEB-B19D-9D43338B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018" y="270840"/>
            <a:ext cx="1645024" cy="11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7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975D-72EF-65CD-3D7F-C28976E7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GEORGES SEURAT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DB1D-353E-D410-4B5B-CAA23291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ZADATAK</a:t>
            </a:r>
            <a:endParaRPr lang="en-US"/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Slikamo</a:t>
            </a:r>
            <a:r>
              <a:rPr lang="en-US" dirty="0">
                <a:ea typeface="+mn-lt"/>
                <a:cs typeface="+mn-lt"/>
              </a:rPr>
              <a:t> po </a:t>
            </a:r>
            <a:r>
              <a:rPr lang="en-US" dirty="0" err="1">
                <a:ea typeface="+mn-lt"/>
                <a:cs typeface="+mn-lt"/>
              </a:rPr>
              <a:t>uzoru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Georgesa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Seurata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LIKOVNI PROBLEM:  </a:t>
            </a:r>
            <a:r>
              <a:rPr lang="en-US" dirty="0" err="1">
                <a:ea typeface="+mn-lt"/>
                <a:cs typeface="+mn-lt"/>
              </a:rPr>
              <a:t>optičko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miješanje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boje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točka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dizajn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LIKOVNA TEHNIKA:  tempera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LIKOVNI MOTIV:  </a:t>
            </a:r>
            <a:r>
              <a:rPr lang="en-US" dirty="0" err="1">
                <a:ea typeface="+mn-lt"/>
                <a:cs typeface="+mn-lt"/>
              </a:rPr>
              <a:t>jabuke</a:t>
            </a:r>
            <a:endParaRPr lang="en-US" dirty="0" err="1"/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96484D-4747-3F40-D235-FF331FDA3AE1}"/>
              </a:ext>
            </a:extLst>
          </p:cNvPr>
          <p:cNvSpPr txBox="1">
            <a:spLocks/>
          </p:cNvSpPr>
          <p:nvPr/>
        </p:nvSpPr>
        <p:spPr>
          <a:xfrm>
            <a:off x="1603979" y="9569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5" descr="Logo&#10;&#10;Description automatically generated">
            <a:extLst>
              <a:ext uri="{FF2B5EF4-FFF2-40B4-BE49-F238E27FC236}">
                <a16:creationId xmlns:a16="http://schemas.microsoft.com/office/drawing/2014/main" id="{24E9F0CC-4C54-FDFE-E0B8-E348780B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18" y="270840"/>
            <a:ext cx="1645024" cy="11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357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Galerija</vt:lpstr>
      <vt:lpstr>GEORGES SEURAT</vt:lpstr>
      <vt:lpstr>GEORGES SEURAT</vt:lpstr>
      <vt:lpstr>GEORGES SEURAT</vt:lpstr>
      <vt:lpstr>GEORGES SEURAT</vt:lpstr>
      <vt:lpstr>GEORGES SEURAT</vt:lpstr>
      <vt:lpstr>GEORGES SEURAT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106</cp:revision>
  <dcterms:created xsi:type="dcterms:W3CDTF">2022-05-31T19:18:20Z</dcterms:created>
  <dcterms:modified xsi:type="dcterms:W3CDTF">2022-05-31T19:58:37Z</dcterms:modified>
</cp:coreProperties>
</file>