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A83F89-AC4A-49D6-BCCB-F74EE19A032C}" v="282" dt="2022-05-30T21:59:40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3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3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0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rancescafalconi.blogspot.com/2017/10/etwinning-quality-label.html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28964E-5714-6371-F29E-F852CB3123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618" r="6" b="6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cs typeface="Calibri Light"/>
              </a:rPr>
              <a:t>U svijetu likovnih umjetnika 4</a:t>
            </a: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  <a:cs typeface="Calibri"/>
              </a:rPr>
              <a:t>Ivan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Rabuzin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 dirty="0">
                <a:solidFill>
                  <a:schemeClr val="bg1"/>
                </a:solidFill>
                <a:cs typeface="Calibri"/>
              </a:rPr>
              <a:t>27.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ožujka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1921.-18.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prosinca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2008.</a:t>
            </a:r>
          </a:p>
        </p:txBody>
      </p: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711A9A5-C019-233D-93FB-150BD554F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10114429" y="5488641"/>
            <a:ext cx="2082053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CFDB4E-958F-C425-8BCB-1F0680CD3149}"/>
              </a:ext>
            </a:extLst>
          </p:cNvPr>
          <p:cNvSpPr txBox="1"/>
          <p:nvPr/>
        </p:nvSpPr>
        <p:spPr>
          <a:xfrm>
            <a:off x="8870576" y="6120653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D6FD602-3113-4FC4-982F-15099614D2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48" y="0"/>
            <a:ext cx="7724071" cy="6858000"/>
            <a:chOff x="4464881" y="0"/>
            <a:chExt cx="7724071" cy="68580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B8C81AF-BEDB-486F-AB26-181C63BF14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08D8EF1-80CA-4FAD-BD38-F379CECC36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EA66BEC-39C8-382B-3D1D-87A62DB9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0" y="586992"/>
            <a:ext cx="5867400" cy="1664573"/>
          </a:xfrm>
        </p:spPr>
        <p:txBody>
          <a:bodyPr>
            <a:normAutofit/>
          </a:bodyPr>
          <a:lstStyle/>
          <a:p>
            <a:r>
              <a:rPr lang="en-US" dirty="0" err="1">
                <a:cs typeface="Sabon Next LT"/>
              </a:rPr>
              <a:t>Životopis</a:t>
            </a:r>
            <a:endParaRPr lang="en-US" dirty="0" err="1"/>
          </a:p>
        </p:txBody>
      </p:sp>
      <p:pic>
        <p:nvPicPr>
          <p:cNvPr id="4" name="Picture 4" descr="A picture containing text, old, person&#10;&#10;Description automatically generated">
            <a:extLst>
              <a:ext uri="{FF2B5EF4-FFF2-40B4-BE49-F238E27FC236}">
                <a16:creationId xmlns:a16="http://schemas.microsoft.com/office/drawing/2014/main" id="{1CF508E9-8220-9280-A5BB-0213A068A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595" y="613741"/>
            <a:ext cx="4266314" cy="571686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EC50-7340-3EB7-D101-2101BEC7D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60" y="2411653"/>
            <a:ext cx="5867022" cy="39288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Rođen u brojnoj obitelji, bio je šesto od ukupno jedanaestoro djece.</a:t>
            </a:r>
          </a:p>
          <a:p>
            <a:r>
              <a:rPr lang="en-US" sz="1800">
                <a:ea typeface="+mn-lt"/>
                <a:cs typeface="+mn-lt"/>
              </a:rPr>
              <a:t>Stolarski zanat završio je u Zagrebu i Zemunu. </a:t>
            </a:r>
          </a:p>
          <a:p>
            <a:r>
              <a:rPr lang="en-US" sz="1800">
                <a:ea typeface="+mn-lt"/>
                <a:cs typeface="+mn-lt"/>
              </a:rPr>
              <a:t>Slikarstvom se bavio više od 50 godina iako nije imao slikarsko obrazovanje. </a:t>
            </a:r>
          </a:p>
          <a:p>
            <a:r>
              <a:rPr lang="en-US" sz="1800">
                <a:ea typeface="+mn-lt"/>
                <a:cs typeface="+mn-lt"/>
              </a:rPr>
              <a:t>U početku je radio i u tvornici namještaja, a nakon prve izložbe, posvetio se samo slikanju.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5785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7971-FAED-6488-BD2C-116B9240C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Sabon Next LT"/>
              </a:rPr>
              <a:t>Stvaralaštvo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BC62-1CD6-92FE-0AEF-513EA924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Na </a:t>
            </a:r>
            <a:r>
              <a:rPr lang="en-US" dirty="0" err="1">
                <a:ea typeface="+mn-lt"/>
                <a:cs typeface="+mn-lt"/>
              </a:rPr>
              <a:t>njegovim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slikama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motivi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prirode</a:t>
            </a:r>
            <a:r>
              <a:rPr lang="en-US" dirty="0">
                <a:ea typeface="+mn-lt"/>
                <a:cs typeface="+mn-lt"/>
              </a:rPr>
              <a:t> - sela </a:t>
            </a:r>
            <a:r>
              <a:rPr lang="en-US" dirty="0" err="1">
                <a:ea typeface="+mn-lt"/>
                <a:cs typeface="+mn-lt"/>
              </a:rPr>
              <a:t>Hrvatskog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zagorja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Najčešće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slikao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brijegove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cvijeće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oblake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sunce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Stvarao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jasne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vizije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harmoničnog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svemira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čistim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krajolikom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oslobođenim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ljudi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faune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Rabuzinovim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djelima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klija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buja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raste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njegove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slike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himne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životu</a:t>
            </a:r>
            <a:r>
              <a:rPr lang="en-US" dirty="0">
                <a:ea typeface="+mn-lt"/>
                <a:cs typeface="+mn-lt"/>
              </a:rPr>
              <a:t>, slave </a:t>
            </a:r>
            <a:r>
              <a:rPr lang="en-US" dirty="0" err="1">
                <a:ea typeface="+mn-lt"/>
                <a:cs typeface="+mn-lt"/>
              </a:rPr>
              <a:t>radost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postojanja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1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BA37B87-CC2E-5266-8CEF-9DFC94A90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877" y="633742"/>
            <a:ext cx="4462742" cy="5224741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2AA0432-AF22-AF7B-3E42-D8A55D480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292" y="631732"/>
            <a:ext cx="4541183" cy="521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3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3EF6-2146-01FD-7056-28791770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Sabon Next LT"/>
              </a:rPr>
              <a:t>Zadatak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EEA1-4025-94DE-51D5-F9921E75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Vaš</a:t>
            </a:r>
            <a:r>
              <a:rPr lang="en-US" b="1" dirty="0"/>
              <a:t> </a:t>
            </a:r>
            <a:r>
              <a:rPr lang="en-US" b="1" dirty="0" err="1"/>
              <a:t>zadatak</a:t>
            </a:r>
            <a:r>
              <a:rPr lang="en-US" b="1" dirty="0"/>
              <a:t> je </a:t>
            </a:r>
            <a:r>
              <a:rPr lang="en-US" b="1" dirty="0" err="1"/>
              <a:t>nacrtati</a:t>
            </a:r>
            <a:r>
              <a:rPr lang="en-US" b="1" dirty="0"/>
              <a:t> 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papiru</a:t>
            </a:r>
            <a:r>
              <a:rPr lang="en-US" b="1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jaje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izrezati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ćete</a:t>
            </a:r>
            <a:r>
              <a:rPr lang="en-US" b="1" dirty="0"/>
              <a:t> </a:t>
            </a:r>
            <a:r>
              <a:rPr lang="en-US" b="1" dirty="0" err="1"/>
              <a:t>oslikati</a:t>
            </a:r>
            <a:r>
              <a:rPr lang="en-US" b="1" dirty="0"/>
              <a:t> 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dobiti</a:t>
            </a:r>
            <a:r>
              <a:rPr lang="en-US" b="1" dirty="0"/>
              <a:t> </a:t>
            </a:r>
            <a:r>
              <a:rPr lang="en-US" b="1" dirty="0" err="1"/>
              <a:t>pisanicu</a:t>
            </a:r>
            <a:r>
              <a:rPr lang="en-US" b="1" dirty="0"/>
              <a:t>.</a:t>
            </a:r>
          </a:p>
          <a:p>
            <a:pPr algn="ctr"/>
            <a:r>
              <a:rPr lang="en-US" b="1" dirty="0"/>
              <a:t>Na </a:t>
            </a:r>
            <a:r>
              <a:rPr lang="en-US" b="1" dirty="0" err="1"/>
              <a:t>jaju</a:t>
            </a:r>
            <a:r>
              <a:rPr lang="en-US" b="1" dirty="0"/>
              <a:t> </a:t>
            </a:r>
            <a:r>
              <a:rPr lang="en-US" b="1" dirty="0" err="1"/>
              <a:t>ćete</a:t>
            </a:r>
            <a:r>
              <a:rPr lang="en-US" b="1" dirty="0"/>
              <a:t> </a:t>
            </a:r>
            <a:r>
              <a:rPr lang="en-US" b="1" dirty="0" err="1"/>
              <a:t>vodenim</a:t>
            </a:r>
            <a:r>
              <a:rPr lang="en-US" b="1" dirty="0"/>
              <a:t> </a:t>
            </a:r>
            <a:r>
              <a:rPr lang="en-US" b="1" dirty="0" err="1"/>
              <a:t>bojama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/>
              <a:t>flomasterima</a:t>
            </a:r>
            <a:r>
              <a:rPr lang="en-US" b="1" dirty="0"/>
              <a:t> </a:t>
            </a:r>
            <a:r>
              <a:rPr lang="en-US" b="1" dirty="0" err="1"/>
              <a:t>slikati</a:t>
            </a:r>
            <a:r>
              <a:rPr lang="en-US" b="1" dirty="0"/>
              <a:t> po </a:t>
            </a:r>
            <a:r>
              <a:rPr lang="en-US" b="1" dirty="0" err="1"/>
              <a:t>uzoru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Ivana </a:t>
            </a:r>
            <a:r>
              <a:rPr lang="en-US" b="1" dirty="0" err="1"/>
              <a:t>Rabuzina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806759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RightStep">
      <a:dk1>
        <a:srgbClr val="000000"/>
      </a:dk1>
      <a:lt1>
        <a:srgbClr val="FFFFFF"/>
      </a:lt1>
      <a:dk2>
        <a:srgbClr val="321C1C"/>
      </a:dk2>
      <a:lt2>
        <a:srgbClr val="F3F0F2"/>
      </a:lt2>
      <a:accent1>
        <a:srgbClr val="21B94F"/>
      </a:accent1>
      <a:accent2>
        <a:srgbClr val="14B789"/>
      </a:accent2>
      <a:accent3>
        <a:srgbClr val="23B0C6"/>
      </a:accent3>
      <a:accent4>
        <a:srgbClr val="176CD5"/>
      </a:accent4>
      <a:accent5>
        <a:srgbClr val="2B31E7"/>
      </a:accent5>
      <a:accent6>
        <a:srgbClr val="6117D5"/>
      </a:accent6>
      <a:hlink>
        <a:srgbClr val="BF3F98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Široki zaslon</PresentationFormat>
  <Paragraphs>16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AvenirNext LT Pro Medium</vt:lpstr>
      <vt:lpstr>Calibri</vt:lpstr>
      <vt:lpstr>Calibri Light</vt:lpstr>
      <vt:lpstr>Sabon Next LT</vt:lpstr>
      <vt:lpstr>DappledVTI</vt:lpstr>
      <vt:lpstr>U svijetu likovnih umjetnika 4</vt:lpstr>
      <vt:lpstr>Životopis</vt:lpstr>
      <vt:lpstr>Stvaralaštvo</vt:lpstr>
      <vt:lpstr>PowerPoint prezentacija</vt:lpstr>
      <vt:lpstr>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89</cp:revision>
  <dcterms:created xsi:type="dcterms:W3CDTF">2022-05-30T21:40:26Z</dcterms:created>
  <dcterms:modified xsi:type="dcterms:W3CDTF">2022-05-30T22:00:24Z</dcterms:modified>
</cp:coreProperties>
</file>