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unjela Krajačić" userId="a4a2cc8e-8a28-4c28-9133-24838743f683" providerId="ADAL" clId="{F72D4224-2CA3-DD42-90E2-84660038EA76}"/>
    <pc:docChg chg="addSld modSld">
      <pc:chgData name="Petrunjela Krajačić" userId="a4a2cc8e-8a28-4c28-9133-24838743f683" providerId="ADAL" clId="{F72D4224-2CA3-DD42-90E2-84660038EA76}" dt="2022-02-15T05:01:35.293" v="48" actId="931"/>
      <pc:docMkLst>
        <pc:docMk/>
      </pc:docMkLst>
      <pc:sldChg chg="modSp">
        <pc:chgData name="Petrunjela Krajačić" userId="a4a2cc8e-8a28-4c28-9133-24838743f683" providerId="ADAL" clId="{F72D4224-2CA3-DD42-90E2-84660038EA76}" dt="2022-02-15T05:00:07.216" v="16" actId="20577"/>
        <pc:sldMkLst>
          <pc:docMk/>
          <pc:sldMk cId="1389411600" sldId="256"/>
        </pc:sldMkLst>
        <pc:spChg chg="mod">
          <ac:chgData name="Petrunjela Krajačić" userId="a4a2cc8e-8a28-4c28-9133-24838743f683" providerId="ADAL" clId="{F72D4224-2CA3-DD42-90E2-84660038EA76}" dt="2022-02-15T05:00:01.021" v="5" actId="20577"/>
          <ac:spMkLst>
            <pc:docMk/>
            <pc:sldMk cId="1389411600" sldId="256"/>
            <ac:spMk id="2" creationId="{8B20F350-3BA0-C94E-8EC4-8AE7A7705295}"/>
          </ac:spMkLst>
        </pc:spChg>
        <pc:spChg chg="mod">
          <ac:chgData name="Petrunjela Krajačić" userId="a4a2cc8e-8a28-4c28-9133-24838743f683" providerId="ADAL" clId="{F72D4224-2CA3-DD42-90E2-84660038EA76}" dt="2022-02-15T05:00:07.216" v="16" actId="20577"/>
          <ac:spMkLst>
            <pc:docMk/>
            <pc:sldMk cId="1389411600" sldId="256"/>
            <ac:spMk id="3" creationId="{1954592A-6503-A64D-9632-AC3E0103B9D4}"/>
          </ac:spMkLst>
        </pc:spChg>
      </pc:sldChg>
      <pc:sldChg chg="modSp new">
        <pc:chgData name="Petrunjela Krajačić" userId="a4a2cc8e-8a28-4c28-9133-24838743f683" providerId="ADAL" clId="{F72D4224-2CA3-DD42-90E2-84660038EA76}" dt="2022-02-15T05:00:20.881" v="28" actId="20577"/>
        <pc:sldMkLst>
          <pc:docMk/>
          <pc:sldMk cId="3911020503" sldId="257"/>
        </pc:sldMkLst>
        <pc:spChg chg="mod">
          <ac:chgData name="Petrunjela Krajačić" userId="a4a2cc8e-8a28-4c28-9133-24838743f683" providerId="ADAL" clId="{F72D4224-2CA3-DD42-90E2-84660038EA76}" dt="2022-02-15T05:00:20.881" v="28" actId="20577"/>
          <ac:spMkLst>
            <pc:docMk/>
            <pc:sldMk cId="3911020503" sldId="257"/>
            <ac:spMk id="2" creationId="{C0CF9B89-B108-464B-BA17-C8DC993276CF}"/>
          </ac:spMkLst>
        </pc:spChg>
      </pc:sldChg>
      <pc:sldChg chg="addSp delSp modSp new">
        <pc:chgData name="Petrunjela Krajačić" userId="a4a2cc8e-8a28-4c28-9133-24838743f683" providerId="ADAL" clId="{F72D4224-2CA3-DD42-90E2-84660038EA76}" dt="2022-02-15T05:00:38.573" v="30" actId="931"/>
        <pc:sldMkLst>
          <pc:docMk/>
          <pc:sldMk cId="159733151" sldId="258"/>
        </pc:sldMkLst>
        <pc:spChg chg="del">
          <ac:chgData name="Petrunjela Krajačić" userId="a4a2cc8e-8a28-4c28-9133-24838743f683" providerId="ADAL" clId="{F72D4224-2CA3-DD42-90E2-84660038EA76}" dt="2022-02-15T05:00:38.573" v="30" actId="931"/>
          <ac:spMkLst>
            <pc:docMk/>
            <pc:sldMk cId="159733151" sldId="258"/>
            <ac:spMk id="3" creationId="{4390DE78-86CA-0645-85EB-CD2782735E26}"/>
          </ac:spMkLst>
        </pc:spChg>
        <pc:picChg chg="add mod ord">
          <ac:chgData name="Petrunjela Krajačić" userId="a4a2cc8e-8a28-4c28-9133-24838743f683" providerId="ADAL" clId="{F72D4224-2CA3-DD42-90E2-84660038EA76}" dt="2022-02-15T05:00:38.573" v="30" actId="931"/>
          <ac:picMkLst>
            <pc:docMk/>
            <pc:sldMk cId="159733151" sldId="258"/>
            <ac:picMk id="4" creationId="{35C2F717-8395-234C-AA94-28A6D4FB9A60}"/>
          </ac:picMkLst>
        </pc:picChg>
      </pc:sldChg>
      <pc:sldChg chg="addSp delSp modSp new">
        <pc:chgData name="Petrunjela Krajačić" userId="a4a2cc8e-8a28-4c28-9133-24838743f683" providerId="ADAL" clId="{F72D4224-2CA3-DD42-90E2-84660038EA76}" dt="2022-02-15T05:00:44.870" v="32" actId="931"/>
        <pc:sldMkLst>
          <pc:docMk/>
          <pc:sldMk cId="2029773184" sldId="259"/>
        </pc:sldMkLst>
        <pc:spChg chg="del">
          <ac:chgData name="Petrunjela Krajačić" userId="a4a2cc8e-8a28-4c28-9133-24838743f683" providerId="ADAL" clId="{F72D4224-2CA3-DD42-90E2-84660038EA76}" dt="2022-02-15T05:00:44.870" v="32" actId="931"/>
          <ac:spMkLst>
            <pc:docMk/>
            <pc:sldMk cId="2029773184" sldId="259"/>
            <ac:spMk id="3" creationId="{ACE9C905-38F4-F44C-AC92-34FB35BE203A}"/>
          </ac:spMkLst>
        </pc:spChg>
        <pc:picChg chg="add mod ord">
          <ac:chgData name="Petrunjela Krajačić" userId="a4a2cc8e-8a28-4c28-9133-24838743f683" providerId="ADAL" clId="{F72D4224-2CA3-DD42-90E2-84660038EA76}" dt="2022-02-15T05:00:44.870" v="32" actId="931"/>
          <ac:picMkLst>
            <pc:docMk/>
            <pc:sldMk cId="2029773184" sldId="259"/>
            <ac:picMk id="4" creationId="{B3162A89-64B0-A649-BE53-8E26DFC732DD}"/>
          </ac:picMkLst>
        </pc:picChg>
      </pc:sldChg>
      <pc:sldChg chg="addSp delSp modSp new">
        <pc:chgData name="Petrunjela Krajačić" userId="a4a2cc8e-8a28-4c28-9133-24838743f683" providerId="ADAL" clId="{F72D4224-2CA3-DD42-90E2-84660038EA76}" dt="2022-02-15T05:00:50.072" v="34" actId="931"/>
        <pc:sldMkLst>
          <pc:docMk/>
          <pc:sldMk cId="3562469845" sldId="260"/>
        </pc:sldMkLst>
        <pc:spChg chg="del">
          <ac:chgData name="Petrunjela Krajačić" userId="a4a2cc8e-8a28-4c28-9133-24838743f683" providerId="ADAL" clId="{F72D4224-2CA3-DD42-90E2-84660038EA76}" dt="2022-02-15T05:00:50.072" v="34" actId="931"/>
          <ac:spMkLst>
            <pc:docMk/>
            <pc:sldMk cId="3562469845" sldId="260"/>
            <ac:spMk id="3" creationId="{E86E80F3-FBA4-2747-8207-EA8667D30CFC}"/>
          </ac:spMkLst>
        </pc:spChg>
        <pc:picChg chg="add mod ord">
          <ac:chgData name="Petrunjela Krajačić" userId="a4a2cc8e-8a28-4c28-9133-24838743f683" providerId="ADAL" clId="{F72D4224-2CA3-DD42-90E2-84660038EA76}" dt="2022-02-15T05:00:50.072" v="34" actId="931"/>
          <ac:picMkLst>
            <pc:docMk/>
            <pc:sldMk cId="3562469845" sldId="260"/>
            <ac:picMk id="4" creationId="{9AB228BC-537C-584E-A2CF-78ADD3FAD8A1}"/>
          </ac:picMkLst>
        </pc:picChg>
      </pc:sldChg>
      <pc:sldChg chg="addSp delSp modSp new">
        <pc:chgData name="Petrunjela Krajačić" userId="a4a2cc8e-8a28-4c28-9133-24838743f683" providerId="ADAL" clId="{F72D4224-2CA3-DD42-90E2-84660038EA76}" dt="2022-02-15T05:00:55.855" v="36" actId="931"/>
        <pc:sldMkLst>
          <pc:docMk/>
          <pc:sldMk cId="3467644479" sldId="261"/>
        </pc:sldMkLst>
        <pc:spChg chg="del">
          <ac:chgData name="Petrunjela Krajačić" userId="a4a2cc8e-8a28-4c28-9133-24838743f683" providerId="ADAL" clId="{F72D4224-2CA3-DD42-90E2-84660038EA76}" dt="2022-02-15T05:00:55.855" v="36" actId="931"/>
          <ac:spMkLst>
            <pc:docMk/>
            <pc:sldMk cId="3467644479" sldId="261"/>
            <ac:spMk id="3" creationId="{A927D8D0-CC73-184A-AD12-2935BB6D5A62}"/>
          </ac:spMkLst>
        </pc:spChg>
        <pc:picChg chg="add mod ord">
          <ac:chgData name="Petrunjela Krajačić" userId="a4a2cc8e-8a28-4c28-9133-24838743f683" providerId="ADAL" clId="{F72D4224-2CA3-DD42-90E2-84660038EA76}" dt="2022-02-15T05:00:55.855" v="36" actId="931"/>
          <ac:picMkLst>
            <pc:docMk/>
            <pc:sldMk cId="3467644479" sldId="261"/>
            <ac:picMk id="4" creationId="{35A58CFD-5E0F-4E43-86AA-C394483106FD}"/>
          </ac:picMkLst>
        </pc:picChg>
      </pc:sldChg>
      <pc:sldChg chg="addSp delSp modSp new">
        <pc:chgData name="Petrunjela Krajačić" userId="a4a2cc8e-8a28-4c28-9133-24838743f683" providerId="ADAL" clId="{F72D4224-2CA3-DD42-90E2-84660038EA76}" dt="2022-02-15T05:01:00.997" v="38" actId="931"/>
        <pc:sldMkLst>
          <pc:docMk/>
          <pc:sldMk cId="3724678041" sldId="262"/>
        </pc:sldMkLst>
        <pc:spChg chg="del">
          <ac:chgData name="Petrunjela Krajačić" userId="a4a2cc8e-8a28-4c28-9133-24838743f683" providerId="ADAL" clId="{F72D4224-2CA3-DD42-90E2-84660038EA76}" dt="2022-02-15T05:01:00.997" v="38" actId="931"/>
          <ac:spMkLst>
            <pc:docMk/>
            <pc:sldMk cId="3724678041" sldId="262"/>
            <ac:spMk id="3" creationId="{1E0E68E7-6A69-7A43-9AC7-8D8B46C6A2D9}"/>
          </ac:spMkLst>
        </pc:spChg>
        <pc:picChg chg="add mod ord">
          <ac:chgData name="Petrunjela Krajačić" userId="a4a2cc8e-8a28-4c28-9133-24838743f683" providerId="ADAL" clId="{F72D4224-2CA3-DD42-90E2-84660038EA76}" dt="2022-02-15T05:01:00.997" v="38" actId="931"/>
          <ac:picMkLst>
            <pc:docMk/>
            <pc:sldMk cId="3724678041" sldId="262"/>
            <ac:picMk id="4" creationId="{7E5C8347-7D23-D941-8291-528BB2E033BB}"/>
          </ac:picMkLst>
        </pc:picChg>
      </pc:sldChg>
      <pc:sldChg chg="addSp delSp modSp new">
        <pc:chgData name="Petrunjela Krajačić" userId="a4a2cc8e-8a28-4c28-9133-24838743f683" providerId="ADAL" clId="{F72D4224-2CA3-DD42-90E2-84660038EA76}" dt="2022-02-15T05:01:06.588" v="40" actId="931"/>
        <pc:sldMkLst>
          <pc:docMk/>
          <pc:sldMk cId="236552047" sldId="263"/>
        </pc:sldMkLst>
        <pc:spChg chg="del">
          <ac:chgData name="Petrunjela Krajačić" userId="a4a2cc8e-8a28-4c28-9133-24838743f683" providerId="ADAL" clId="{F72D4224-2CA3-DD42-90E2-84660038EA76}" dt="2022-02-15T05:01:06.588" v="40" actId="931"/>
          <ac:spMkLst>
            <pc:docMk/>
            <pc:sldMk cId="236552047" sldId="263"/>
            <ac:spMk id="3" creationId="{6DB0FD67-6C78-2D4D-9F57-354E85542A8E}"/>
          </ac:spMkLst>
        </pc:spChg>
        <pc:picChg chg="add mod ord">
          <ac:chgData name="Petrunjela Krajačić" userId="a4a2cc8e-8a28-4c28-9133-24838743f683" providerId="ADAL" clId="{F72D4224-2CA3-DD42-90E2-84660038EA76}" dt="2022-02-15T05:01:06.588" v="40" actId="931"/>
          <ac:picMkLst>
            <pc:docMk/>
            <pc:sldMk cId="236552047" sldId="263"/>
            <ac:picMk id="4" creationId="{AEAB93AE-630B-3042-92F5-252B3EC5E1C4}"/>
          </ac:picMkLst>
        </pc:picChg>
      </pc:sldChg>
      <pc:sldChg chg="addSp delSp modSp new">
        <pc:chgData name="Petrunjela Krajačić" userId="a4a2cc8e-8a28-4c28-9133-24838743f683" providerId="ADAL" clId="{F72D4224-2CA3-DD42-90E2-84660038EA76}" dt="2022-02-15T05:01:19.984" v="42" actId="931"/>
        <pc:sldMkLst>
          <pc:docMk/>
          <pc:sldMk cId="2319163209" sldId="264"/>
        </pc:sldMkLst>
        <pc:spChg chg="del">
          <ac:chgData name="Petrunjela Krajačić" userId="a4a2cc8e-8a28-4c28-9133-24838743f683" providerId="ADAL" clId="{F72D4224-2CA3-DD42-90E2-84660038EA76}" dt="2022-02-15T05:01:19.984" v="42" actId="931"/>
          <ac:spMkLst>
            <pc:docMk/>
            <pc:sldMk cId="2319163209" sldId="264"/>
            <ac:spMk id="3" creationId="{F5B9292A-A463-E647-B219-73DAF28D0554}"/>
          </ac:spMkLst>
        </pc:spChg>
        <pc:picChg chg="add mod ord">
          <ac:chgData name="Petrunjela Krajačić" userId="a4a2cc8e-8a28-4c28-9133-24838743f683" providerId="ADAL" clId="{F72D4224-2CA3-DD42-90E2-84660038EA76}" dt="2022-02-15T05:01:19.984" v="42" actId="931"/>
          <ac:picMkLst>
            <pc:docMk/>
            <pc:sldMk cId="2319163209" sldId="264"/>
            <ac:picMk id="4" creationId="{3305FBF0-1FBA-034E-A71C-DA9CD27CDD6D}"/>
          </ac:picMkLst>
        </pc:picChg>
      </pc:sldChg>
      <pc:sldChg chg="addSp delSp modSp new">
        <pc:chgData name="Petrunjela Krajačić" userId="a4a2cc8e-8a28-4c28-9133-24838743f683" providerId="ADAL" clId="{F72D4224-2CA3-DD42-90E2-84660038EA76}" dt="2022-02-15T05:01:25.269" v="44" actId="931"/>
        <pc:sldMkLst>
          <pc:docMk/>
          <pc:sldMk cId="4113832751" sldId="265"/>
        </pc:sldMkLst>
        <pc:spChg chg="del">
          <ac:chgData name="Petrunjela Krajačić" userId="a4a2cc8e-8a28-4c28-9133-24838743f683" providerId="ADAL" clId="{F72D4224-2CA3-DD42-90E2-84660038EA76}" dt="2022-02-15T05:01:25.269" v="44" actId="931"/>
          <ac:spMkLst>
            <pc:docMk/>
            <pc:sldMk cId="4113832751" sldId="265"/>
            <ac:spMk id="3" creationId="{531B5F84-DEFC-AC4E-AC96-DA6BA57497A7}"/>
          </ac:spMkLst>
        </pc:spChg>
        <pc:picChg chg="add mod ord">
          <ac:chgData name="Petrunjela Krajačić" userId="a4a2cc8e-8a28-4c28-9133-24838743f683" providerId="ADAL" clId="{F72D4224-2CA3-DD42-90E2-84660038EA76}" dt="2022-02-15T05:01:25.269" v="44" actId="931"/>
          <ac:picMkLst>
            <pc:docMk/>
            <pc:sldMk cId="4113832751" sldId="265"/>
            <ac:picMk id="4" creationId="{B7102B28-EF94-314F-9069-01D0D5FC22BD}"/>
          </ac:picMkLst>
        </pc:picChg>
      </pc:sldChg>
      <pc:sldChg chg="addSp delSp modSp new">
        <pc:chgData name="Petrunjela Krajačić" userId="a4a2cc8e-8a28-4c28-9133-24838743f683" providerId="ADAL" clId="{F72D4224-2CA3-DD42-90E2-84660038EA76}" dt="2022-02-15T05:01:30.345" v="46" actId="931"/>
        <pc:sldMkLst>
          <pc:docMk/>
          <pc:sldMk cId="3262601451" sldId="266"/>
        </pc:sldMkLst>
        <pc:spChg chg="del">
          <ac:chgData name="Petrunjela Krajačić" userId="a4a2cc8e-8a28-4c28-9133-24838743f683" providerId="ADAL" clId="{F72D4224-2CA3-DD42-90E2-84660038EA76}" dt="2022-02-15T05:01:30.345" v="46" actId="931"/>
          <ac:spMkLst>
            <pc:docMk/>
            <pc:sldMk cId="3262601451" sldId="266"/>
            <ac:spMk id="3" creationId="{B2F8C9FA-33E4-6347-82AD-FD2B2F8A97D7}"/>
          </ac:spMkLst>
        </pc:spChg>
        <pc:picChg chg="add mod ord">
          <ac:chgData name="Petrunjela Krajačić" userId="a4a2cc8e-8a28-4c28-9133-24838743f683" providerId="ADAL" clId="{F72D4224-2CA3-DD42-90E2-84660038EA76}" dt="2022-02-15T05:01:30.345" v="46" actId="931"/>
          <ac:picMkLst>
            <pc:docMk/>
            <pc:sldMk cId="3262601451" sldId="266"/>
            <ac:picMk id="4" creationId="{677023E7-A992-5341-AB17-EDAF6CCC3174}"/>
          </ac:picMkLst>
        </pc:picChg>
      </pc:sldChg>
      <pc:sldChg chg="addSp delSp modSp new">
        <pc:chgData name="Petrunjela Krajačić" userId="a4a2cc8e-8a28-4c28-9133-24838743f683" providerId="ADAL" clId="{F72D4224-2CA3-DD42-90E2-84660038EA76}" dt="2022-02-15T05:01:35.293" v="48" actId="931"/>
        <pc:sldMkLst>
          <pc:docMk/>
          <pc:sldMk cId="3769988961" sldId="267"/>
        </pc:sldMkLst>
        <pc:spChg chg="del">
          <ac:chgData name="Petrunjela Krajačić" userId="a4a2cc8e-8a28-4c28-9133-24838743f683" providerId="ADAL" clId="{F72D4224-2CA3-DD42-90E2-84660038EA76}" dt="2022-02-15T05:01:35.293" v="48" actId="931"/>
          <ac:spMkLst>
            <pc:docMk/>
            <pc:sldMk cId="3769988961" sldId="267"/>
            <ac:spMk id="3" creationId="{E1C230DF-D476-5F4A-B336-565782BA3689}"/>
          </ac:spMkLst>
        </pc:spChg>
        <pc:picChg chg="add mod ord">
          <ac:chgData name="Petrunjela Krajačić" userId="a4a2cc8e-8a28-4c28-9133-24838743f683" providerId="ADAL" clId="{F72D4224-2CA3-DD42-90E2-84660038EA76}" dt="2022-02-15T05:01:35.293" v="48" actId="931"/>
          <ac:picMkLst>
            <pc:docMk/>
            <pc:sldMk cId="3769988961" sldId="267"/>
            <ac:picMk id="4" creationId="{4B454CB2-71E2-AE49-9ECD-529934DBBB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521045-877E-BF40-860F-33C1C3949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A826AB4-8340-F64A-A447-6713C5818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0A8B8F-7E50-754A-A3C7-343913B6B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C1E87AB-9A13-1F4D-80DF-21370CF55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716B2FA-7BBA-A445-99F3-C891F7D16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7066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077444-35BA-C641-B996-DD3286BFC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5CD920C-8E93-DF40-B660-F2E3BE39F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D5E124-669E-514E-AFA8-C08B8A4B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597B848-A64E-9943-A33A-25547609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8CCC170-FF1D-8E46-B7E1-7B5B443D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816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09EF61D-DD7A-C143-AD92-2DABFD9BC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036F6AE-800C-B440-B772-049BE15BA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A51DF4C-D2F0-7B45-BF8F-4EC96C8E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05D0835-6390-6444-8D96-4A98B567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E819186-B63F-6F48-8869-132F6F4F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3112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7B1547-C835-DF43-8221-E1B7D794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5F9E33-05F6-DC43-9E88-9524599C2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DFEF88-0A41-7841-A740-25FF9E5F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F5EFBBE-5F41-9641-9A0B-A439CF9C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F0D151D-ED4F-6E41-8FBB-2C5E1926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7631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ED1D45-E9C3-FD48-B030-F0CA212A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37F20F5-1758-5D4D-A26D-DD2AEF24C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2B6128C-885A-9D4C-ACD8-C0384F3B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6A6C743-A4AD-E049-AE4A-BB706FF6D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544222D-F751-884D-83B1-4BD4ACAE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200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EAB0FB-7B9D-3548-990E-6E0A1313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33B46C-937B-DF42-97ED-0F364780B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8059DC6-2B52-1942-91EB-FC0FFCA93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98A8906-5B04-AA49-BD30-860F489C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9F1F2A7-F4F7-CC42-AFC6-1D71E41B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BD7CCE6-7E2B-D04E-AA0D-39388AD2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229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F8CD45-BF0F-8E4B-8495-CBAD70493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65D413A-D096-A542-8FEA-33E809A85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8CCF043-874D-5347-8BDA-F4CB52954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D603F89-CF71-5940-8529-FC4D9D979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41E7B20-1B03-DD47-80FA-8B434101C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FE663B4-AAB7-5248-B5AB-E9D8D9CF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7BDB1E9-B90F-A640-9AA2-5278E51D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0FFE9DA-85DC-3146-AE7A-6D8FB7E0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5939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B72382-5F53-E347-9B29-811022973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C019FC4-144C-6A4E-815A-88674E4C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20D51E4-04AC-CE49-9CB0-68493184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B44E426-7E15-8A4F-99F9-6064007B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0615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8527900-D300-9747-8E08-434137C9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BECA918-6C27-D441-BD48-EAB63928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0CD0CE7-6CBD-8D4E-9A24-C4BF953E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186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4ADD53-03B8-FA42-87B9-7DF7DEE9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FEF6B0-37FB-F146-BE08-9FB8E704B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EC3DADF-5F51-2A4B-9C87-EB89A7481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EA7A408-4451-864F-A4E7-068A154E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6741502-E79F-5D44-9681-014DEBA5E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C88AC4C-BD43-3D4B-BCCC-7A46C6D83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763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471EA7-84E8-E744-90BD-2D3D4EBF3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AEFCF03-68E7-044F-86BE-A83B7ACE0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C8F99E1-B27C-B546-8999-4040EF427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9AED9D9-685F-7945-B4BB-853E3954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68822C0-83A5-3744-BE9F-F1DED5EF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CA2175B-AC00-334B-A822-EC51A1CB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7267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69A4311-A775-C548-AE44-89AB0144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AFD1BA4-C8F0-9042-AD8C-B328186D3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C11E75-A5E7-2E49-BAAF-5B936AD8B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D4678-E033-2A43-8107-0CAF7582BEE7}" type="datetimeFigureOut">
              <a:rPr lang="sr-Latn-RS" smtClean="0"/>
              <a:t>15.2.2022.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5EE725B-C48F-2B41-9A67-3C433EC2C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3C30DE7-67D2-0844-AB20-AD39ACDF1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03B6-E2C2-394A-92DE-86BB08BF73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390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20F350-3BA0-C94E-8EC4-8AE7A77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USLU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54592A-6503-A64D-9632-AC3E0103B9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15.02.2022.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941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C21C31-B931-E440-A586-0DCF9CDE2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7102B28-EF94-314F-9069-01D0D5FC22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411383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70B714-34FF-3F4B-9500-8D227A02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677023E7-A992-5341-AB17-EDAF6CCC31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26260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5B2114-D1FC-A54C-B912-FBB2842C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4B454CB2-71E2-AE49-9ECD-529934DBB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76998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CF9B89-B108-464B-BA17-C8DC9932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Gosia Herba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21774E-EAE4-DB45-ADDF-E49942C2D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110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8486D0-8668-B045-81FA-118FD026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5C2F717-8395-234C-AA94-28A6D4FB9A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5973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8E9FA8-F4C1-D64A-B7E9-75115776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3162A89-64B0-A649-BE53-8E26DFC73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02977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E5791D-3189-2244-8E9A-CEDA2FCA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9AB228BC-537C-584E-A2CF-78ADD3FAD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56246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7C10C2-C88A-3147-8477-2255973B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5A58CFD-5E0F-4E43-86AA-C394483106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46764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24C694-A03B-C048-AA88-67D9387F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7E5C8347-7D23-D941-8291-528BB2E033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72467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D2A981-1E37-664E-94CE-B31681E6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AEAB93AE-630B-3042-92F5-252B3EC5E1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3655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FE8B23-EDA8-584D-ADE1-887019D0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305FBF0-1FBA-034E-A71C-DA9CD27CDD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319163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12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Tema sustava Office</vt:lpstr>
      <vt:lpstr>USLU</vt:lpstr>
      <vt:lpstr>Gosia Herba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USLU</dc:title>
  <dc:creator>Petrunjela Krajacic</dc:creator>
  <cp:lastModifiedBy>Petrunjela Krajacic</cp:lastModifiedBy>
  <cp:revision>1</cp:revision>
  <dcterms:created xsi:type="dcterms:W3CDTF">2022-02-15T04:59:53Z</dcterms:created>
  <dcterms:modified xsi:type="dcterms:W3CDTF">2022-02-15T05:01:51Z</dcterms:modified>
</cp:coreProperties>
</file>