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rtl="0">
      <a:defRPr lang="hr-H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7371CE-DB8B-49EF-B717-36B98C3219EB}" v="208" dt="2022-06-01T11:53:06.9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6623" autoAdjust="0"/>
  </p:normalViewPr>
  <p:slideViewPr>
    <p:cSldViewPr snapToGrid="0">
      <p:cViewPr varScale="1">
        <p:scale>
          <a:sx n="116" d="100"/>
          <a:sy n="116" d="100"/>
        </p:scale>
        <p:origin x="10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DBD3684C-C211-433C-8821-BC41796090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792B2FF-DC76-4134-AEF7-CCB95ED245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89643-872C-4EC3-A7D8-1BA492C9B0EC}" type="datetime1">
              <a:rPr lang="hr-HR" smtClean="0"/>
              <a:t>1.6.2022.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1623015-5242-4265-A3D4-EF4BDC32A4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9734213-6143-4677-993A-43C5A3434C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56219-047C-4E52-A57B-4067B745B5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46214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C0303-807A-4BCF-80F7-9AB60474BF72}" type="datetime1">
              <a:rPr lang="hr-HR" smtClean="0"/>
              <a:pPr/>
              <a:t>1.6.2022.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9A3AF-8349-46FD-8DF2-D0FDCCBCB3C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401562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9A3AF-8349-46FD-8DF2-D0FDCCBCB3C6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0954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Pravokutnik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Pravokutnik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upa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Elipsa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Elipsa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rtlCol="0"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 rtlCol="0"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hr-HR" noProof="0"/>
              <a:t>Kliknite da biste uredili stil podnaslova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CCE91B-4171-4B9C-8DFA-35D93227CA19}" type="datetime1">
              <a:rPr lang="hr-HR" noProof="0" smtClean="0"/>
              <a:t>1.6.2022.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 rtlCol="0"/>
          <a:lstStyle>
            <a:lvl1pPr>
              <a:defRPr sz="2800"/>
            </a:lvl1pPr>
          </a:lstStyle>
          <a:p>
            <a:pPr rtl="0"/>
            <a:fld id="{4FAB73BC-B049-4115-A692-8D63A059BFB8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0BE6ED-6CAB-4FA6-B999-AB96E962EBEE}" type="datetime1">
              <a:rPr lang="hr-HR" noProof="0" smtClean="0"/>
              <a:t>1.6.2022.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>
          <a:xfrm>
            <a:off x="1066800" y="533400"/>
            <a:ext cx="7505700" cy="5638800"/>
          </a:xfrm>
        </p:spPr>
        <p:txBody>
          <a:bodyPr vert="eaVert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BE0FDC-D087-4A0C-8107-EF9A37DB2C84}" type="datetime1">
              <a:rPr lang="hr-HR" noProof="0" smtClean="0"/>
              <a:t>1.6.2022.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A8CB8B-F7C4-4125-AD6F-4EBAB6FED97F}" type="datetime1">
              <a:rPr lang="hr-HR" noProof="0" smtClean="0"/>
              <a:t>1.6.2022.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rtlCol="0"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2165774" y="5020056"/>
            <a:ext cx="9052560" cy="1066800"/>
          </a:xfrm>
        </p:spPr>
        <p:txBody>
          <a:bodyPr rtlCol="0"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 rtlCol="0"/>
          <a:lstStyle/>
          <a:p>
            <a:pPr rtl="0"/>
            <a:fld id="{9B688BE3-31B8-40C5-A7F0-D14627D1165F}" type="datetime1">
              <a:rPr lang="hr-HR" noProof="0" smtClean="0"/>
              <a:t>1.6.2022.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 rtlCol="0"/>
          <a:lstStyle/>
          <a:p>
            <a:pPr rtl="0"/>
            <a:endParaRPr lang="hr-HR" noProof="0"/>
          </a:p>
        </p:txBody>
      </p:sp>
      <p:grpSp>
        <p:nvGrpSpPr>
          <p:cNvPr id="8" name="Grupa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Elipsa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Elipsa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 rtlCol="0"/>
          <a:lstStyle>
            <a:lvl1pPr>
              <a:defRPr sz="2800"/>
            </a:lvl1pPr>
          </a:lstStyle>
          <a:p>
            <a:pPr rtl="0"/>
            <a:fld id="{4FAB73BC-B049-4115-A692-8D63A059BFB8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 hasCustomPrompt="1"/>
          </p:nvPr>
        </p:nvSpPr>
        <p:spPr>
          <a:xfrm>
            <a:off x="1069848" y="2194560"/>
            <a:ext cx="4754880" cy="3977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6364224" y="2194560"/>
            <a:ext cx="4754880" cy="3977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FA715E-0C93-4463-8397-932283BACC78}" type="datetime1">
              <a:rPr lang="hr-HR" noProof="0" smtClean="0"/>
              <a:t>1.6.2022.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1066800" y="2048256"/>
            <a:ext cx="4754880" cy="64008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1069848" y="2743200"/>
            <a:ext cx="4754880" cy="32918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364224" y="2048256"/>
            <a:ext cx="4754880" cy="64008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 hasCustomPrompt="1"/>
          </p:nvPr>
        </p:nvSpPr>
        <p:spPr>
          <a:xfrm>
            <a:off x="6364224" y="2743200"/>
            <a:ext cx="4754880" cy="32918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B8D87F-4B70-4187-8B4C-4B4E35D567CB}" type="datetime1">
              <a:rPr lang="hr-HR" noProof="0" smtClean="0"/>
              <a:t>1.6.2022.</a:t>
            </a:fld>
            <a:endParaRPr lang="hr-HR" noProof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1A4C23-B8A5-4082-A6A0-C76A4459905A}" type="datetime1">
              <a:rPr lang="hr-HR" noProof="0" smtClean="0"/>
              <a:t>1.6.2022.</a:t>
            </a:fld>
            <a:endParaRPr lang="hr-HR" noProof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57B646-9DBF-43BB-B017-6A6AEFC92355}" type="datetime1">
              <a:rPr lang="hr-HR" noProof="0" smtClean="0"/>
              <a:t>1.6.2022.</a:t>
            </a:fld>
            <a:endParaRPr lang="hr-HR" noProof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rtlCol="0" anchor="b">
            <a:normAutofit/>
          </a:bodyPr>
          <a:lstStyle>
            <a:lvl1pPr>
              <a:defRPr sz="3200" b="1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>
          <a:xfrm>
            <a:off x="838200" y="685800"/>
            <a:ext cx="6711696" cy="5020056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549640" y="2423160"/>
            <a:ext cx="3200400" cy="329184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1D89EB-C10F-4A41-A297-F91A9F741041}" type="datetime1">
              <a:rPr lang="hr-HR" noProof="0" smtClean="0"/>
              <a:t>1.6.2022.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grpSp>
        <p:nvGrpSpPr>
          <p:cNvPr id="9" name="Grupa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Elipsa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Elipsa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k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rtlCol="0" anchor="b">
            <a:normAutofit/>
          </a:bodyPr>
          <a:lstStyle>
            <a:lvl1pPr>
              <a:defRPr sz="3200" b="1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li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549640" y="2423160"/>
            <a:ext cx="3200400" cy="329184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B2A500-B9B7-4EA0-B5C3-27D2951F4FBE}" type="datetime1">
              <a:rPr lang="hr-HR" noProof="0" smtClean="0"/>
              <a:t>1.6.2022.</a:t>
            </a:fld>
            <a:endParaRPr lang="hr-HR" noProof="0"/>
          </a:p>
        </p:txBody>
      </p:sp>
      <p:grpSp>
        <p:nvGrpSpPr>
          <p:cNvPr id="8" name="Grupa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Elipsa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Elipsa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699E6B7-D833-49B0-A011-A2857546BF81}" type="datetime1">
              <a:rPr lang="hr-HR" noProof="0" smtClean="0"/>
              <a:t>1.6.2022.</a:t>
            </a:fld>
            <a:endParaRPr lang="hr-HR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hr-HR" noProof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upa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Elipsa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Elipsa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FAB73BC-B049-4115-A692-8D63A059BFB8}" type="slidenum">
              <a:rPr lang="hr-HR" noProof="0" smtClean="0"/>
              <a:pPr/>
              <a:t>‹#›</a:t>
            </a:fld>
            <a:endParaRPr lang="hr-HR" noProof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hr-HR" sz="7500" dirty="0">
                <a:solidFill>
                  <a:srgbClr val="FFC000"/>
                </a:solidFill>
                <a:latin typeface="Times New Roman"/>
                <a:cs typeface="Times New Roman"/>
              </a:rPr>
              <a:t>Pablo </a:t>
            </a:r>
            <a:r>
              <a:rPr lang="hr-HR" sz="7500" dirty="0" err="1">
                <a:solidFill>
                  <a:srgbClr val="FFC000"/>
                </a:solidFill>
                <a:latin typeface="Times New Roman"/>
                <a:cs typeface="Times New Roman"/>
              </a:rPr>
              <a:t>picasso</a:t>
            </a:r>
            <a:br>
              <a:rPr lang="en-US" dirty="0">
                <a:latin typeface="Times New Roman"/>
                <a:cs typeface="Times New Roman"/>
              </a:rPr>
            </a:br>
            <a:endParaRPr lang="hr-HR" sz="7500" dirty="0">
              <a:latin typeface="Times New Roman"/>
              <a:cs typeface="Times New Roman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hr-HR" sz="4000" b="1" dirty="0">
                <a:solidFill>
                  <a:srgbClr val="002060"/>
                </a:solidFill>
                <a:latin typeface="Times New Roman"/>
                <a:cs typeface="Times New Roman"/>
              </a:rPr>
              <a:t>U svijetu likovnih umjetnika 4</a:t>
            </a:r>
          </a:p>
          <a:p>
            <a:r>
              <a:rPr lang="hr-HR" dirty="0">
                <a:solidFill>
                  <a:srgbClr val="002060"/>
                </a:solidFill>
                <a:latin typeface="Times New Roman"/>
                <a:cs typeface="Times New Roman"/>
              </a:rPr>
              <a:t>OŠ ''Josip </a:t>
            </a:r>
            <a:r>
              <a:rPr lang="hr-HR" dirty="0" err="1">
                <a:solidFill>
                  <a:srgbClr val="002060"/>
                </a:solidFill>
                <a:latin typeface="Times New Roman"/>
                <a:cs typeface="Times New Roman"/>
              </a:rPr>
              <a:t>Vergilij</a:t>
            </a:r>
            <a:r>
              <a:rPr lang="hr-HR" dirty="0">
                <a:solidFill>
                  <a:srgbClr val="002060"/>
                </a:solidFill>
                <a:latin typeface="Times New Roman"/>
                <a:cs typeface="Times New Roman"/>
              </a:rPr>
              <a:t> Perić'' Imotski </a:t>
            </a:r>
            <a:endParaRPr lang="hr-HR" dirty="0">
              <a:solidFill>
                <a:srgbClr val="00206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EAD8F92-D6CA-EEDC-E6B9-CFF2AB971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41" y="231681"/>
            <a:ext cx="2310092" cy="89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46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9C8D586-1ECD-4981-BED2-97336112C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573A68B-36C2-E4F4-F818-BA3D2D2BFF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92" r="-2" b="-2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76ADAB-3797-1D19-F476-BF627088F300}"/>
              </a:ext>
            </a:extLst>
          </p:cNvPr>
          <p:cNvSpPr txBox="1"/>
          <p:nvPr/>
        </p:nvSpPr>
        <p:spPr>
          <a:xfrm>
            <a:off x="6400799" y="2121408"/>
            <a:ext cx="5299585" cy="405079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/>
              <a:t>Pablo Picasso </a:t>
            </a:r>
            <a:r>
              <a:rPr lang="en-US" dirty="0" err="1"/>
              <a:t>rođen</a:t>
            </a:r>
            <a:r>
              <a:rPr lang="en-US" dirty="0"/>
              <a:t> je u </a:t>
            </a:r>
            <a:r>
              <a:rPr lang="en-US" dirty="0" err="1"/>
              <a:t>Španjolskoj</a:t>
            </a:r>
            <a:r>
              <a:rPr lang="en-US" dirty="0"/>
              <a:t> u </a:t>
            </a:r>
            <a:r>
              <a:rPr lang="en-US" dirty="0" err="1"/>
              <a:t>gradu</a:t>
            </a:r>
            <a:r>
              <a:rPr lang="en-US" dirty="0"/>
              <a:t> </a:t>
            </a:r>
            <a:r>
              <a:rPr lang="en-US" dirty="0" err="1"/>
              <a:t>Malagi</a:t>
            </a:r>
            <a:r>
              <a:rPr lang="en-US" dirty="0"/>
              <a:t> 25.  </a:t>
            </a:r>
            <a:r>
              <a:rPr lang="en-US" dirty="0" err="1"/>
              <a:t>listopada</a:t>
            </a:r>
            <a:r>
              <a:rPr lang="en-US" dirty="0"/>
              <a:t> 1881.Umro je 8. </a:t>
            </a:r>
            <a:r>
              <a:rPr lang="en-US" dirty="0" err="1"/>
              <a:t>travnja</a:t>
            </a:r>
            <a:r>
              <a:rPr lang="en-US" dirty="0"/>
              <a:t> 1973.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 err="1"/>
              <a:t>Umjetnik</a:t>
            </a:r>
            <a:r>
              <a:rPr lang="en-US" dirty="0"/>
              <a:t> 20.st.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/>
              <a:t>On je bio </a:t>
            </a:r>
            <a:r>
              <a:rPr lang="en-US" dirty="0" err="1"/>
              <a:t>španjolski</a:t>
            </a:r>
            <a:r>
              <a:rPr lang="en-US" dirty="0"/>
              <a:t> </a:t>
            </a:r>
            <a:r>
              <a:rPr lang="en-US" dirty="0" err="1"/>
              <a:t>slikar</a:t>
            </a:r>
            <a:r>
              <a:rPr lang="en-US" dirty="0"/>
              <a:t>, </a:t>
            </a:r>
            <a:r>
              <a:rPr lang="en-US" dirty="0" err="1"/>
              <a:t>suosnivač</a:t>
            </a:r>
            <a:r>
              <a:rPr lang="en-US" dirty="0"/>
              <a:t> </a:t>
            </a:r>
            <a:r>
              <a:rPr lang="en-US" dirty="0" err="1"/>
              <a:t>kubizma</a:t>
            </a:r>
            <a:endParaRPr lang="en-US" dirty="0"/>
          </a:p>
          <a:p>
            <a:pPr defTabSz="914400">
              <a:buClr>
                <a:srgbClr val="9E3611"/>
              </a:buClr>
              <a:buSzPct val="85000"/>
              <a:buFont typeface="Arial" pitchFamily="2" charset="2"/>
              <a:buChar char="•"/>
            </a:pP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Njegov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otac</a:t>
            </a:r>
            <a:r>
              <a:rPr lang="en-US" dirty="0">
                <a:ea typeface="+mn-lt"/>
                <a:cs typeface="+mn-lt"/>
              </a:rPr>
              <a:t> je </a:t>
            </a:r>
            <a:r>
              <a:rPr lang="en-US" dirty="0" err="1">
                <a:ea typeface="+mn-lt"/>
                <a:cs typeface="+mn-lt"/>
              </a:rPr>
              <a:t>također</a:t>
            </a:r>
            <a:r>
              <a:rPr lang="en-US" dirty="0">
                <a:ea typeface="+mn-lt"/>
                <a:cs typeface="+mn-lt"/>
              </a:rPr>
              <a:t> bio </a:t>
            </a:r>
            <a:r>
              <a:rPr lang="en-US" dirty="0" err="1">
                <a:ea typeface="+mn-lt"/>
                <a:cs typeface="+mn-lt"/>
              </a:rPr>
              <a:t>umjetnik</a:t>
            </a:r>
            <a:r>
              <a:rPr lang="en-US" dirty="0">
                <a:ea typeface="+mn-lt"/>
                <a:cs typeface="+mn-lt"/>
              </a:rPr>
              <a:t>. On ga je </a:t>
            </a:r>
            <a:r>
              <a:rPr lang="en-US" dirty="0" err="1">
                <a:ea typeface="+mn-lt"/>
                <a:cs typeface="+mn-lt"/>
              </a:rPr>
              <a:t>obrazovao</a:t>
            </a:r>
            <a:r>
              <a:rPr lang="en-US" dirty="0">
                <a:ea typeface="+mn-lt"/>
                <a:cs typeface="+mn-lt"/>
              </a:rPr>
              <a:t> od 7. </a:t>
            </a:r>
            <a:r>
              <a:rPr lang="en-US" dirty="0" err="1">
                <a:ea typeface="+mn-lt"/>
                <a:cs typeface="+mn-lt"/>
              </a:rPr>
              <a:t>godine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rgbClr val="9E3611"/>
              </a:buClr>
              <a:buSzPct val="85000"/>
              <a:buFont typeface="Wingdings" pitchFamily="2" charset="2"/>
              <a:buChar char="§"/>
            </a:pPr>
            <a:r>
              <a:rPr lang="en-US" dirty="0" err="1">
                <a:ea typeface="+mn-lt"/>
                <a:cs typeface="+mn-lt"/>
              </a:rPr>
              <a:t>Prvu</a:t>
            </a:r>
            <a:r>
              <a:rPr lang="en-US" dirty="0">
                <a:ea typeface="+mn-lt"/>
                <a:cs typeface="+mn-lt"/>
              </a:rPr>
              <a:t> je </a:t>
            </a:r>
            <a:r>
              <a:rPr lang="en-US" dirty="0" err="1">
                <a:ea typeface="+mn-lt"/>
                <a:cs typeface="+mn-lt"/>
              </a:rPr>
              <a:t>izložbu</a:t>
            </a:r>
            <a:r>
              <a:rPr lang="en-US" dirty="0">
                <a:ea typeface="+mn-lt"/>
                <a:cs typeface="+mn-lt"/>
              </a:rPr>
              <a:t> Picasso </a:t>
            </a:r>
            <a:r>
              <a:rPr lang="en-US" dirty="0" err="1">
                <a:ea typeface="+mn-lt"/>
                <a:cs typeface="+mn-lt"/>
              </a:rPr>
              <a:t>imao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samo</a:t>
            </a:r>
            <a:r>
              <a:rPr lang="en-US" dirty="0">
                <a:ea typeface="+mn-lt"/>
                <a:cs typeface="+mn-lt"/>
              </a:rPr>
              <a:t> 13 </a:t>
            </a:r>
            <a:r>
              <a:rPr lang="en-US" dirty="0" err="1">
                <a:ea typeface="+mn-lt"/>
                <a:cs typeface="+mn-lt"/>
              </a:rPr>
              <a:t>godina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stražnjoj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prostoriji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jedne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trgovine</a:t>
            </a:r>
            <a:r>
              <a:rPr lang="en-US" dirty="0">
                <a:ea typeface="+mn-lt"/>
                <a:cs typeface="+mn-lt"/>
              </a:rPr>
              <a:t>  </a:t>
            </a:r>
            <a:r>
              <a:rPr lang="en-US" dirty="0" err="1">
                <a:ea typeface="+mn-lt"/>
                <a:cs typeface="+mn-lt"/>
              </a:rPr>
              <a:t>kišobranima</a:t>
            </a:r>
            <a:r>
              <a:rPr lang="en-US" dirty="0">
                <a:ea typeface="+mn-lt"/>
                <a:cs typeface="+mn-lt"/>
              </a:rPr>
              <a:t>. Prva mu se </a:t>
            </a:r>
            <a:r>
              <a:rPr lang="en-US" dirty="0" err="1">
                <a:ea typeface="+mn-lt"/>
                <a:cs typeface="+mn-lt"/>
              </a:rPr>
              <a:t>slika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zvala</a:t>
            </a:r>
            <a:r>
              <a:rPr lang="en-US" dirty="0">
                <a:ea typeface="+mn-lt"/>
                <a:cs typeface="+mn-lt"/>
              </a:rPr>
              <a:t> 'Picador' .</a:t>
            </a:r>
            <a:r>
              <a:rPr lang="en-US" dirty="0"/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001A23-2767-4A31-BD30-56112DE95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6BD30CE-7C6B-4C5B-8206-2A912062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FA45EC6-AD58-4CAF-846D-46D82B614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58DBFE27-20EB-D47C-D5B1-05073FC33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146208" y="176279"/>
            <a:ext cx="2601445" cy="993401"/>
          </a:xfrm>
        </p:spPr>
      </p:pic>
    </p:spTree>
    <p:extLst>
      <p:ext uri="{BB962C8B-B14F-4D97-AF65-F5344CB8AC3E}">
        <p14:creationId xmlns:p14="http://schemas.microsoft.com/office/powerpoint/2010/main" val="417576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2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70E0B-1B06-86E5-A9E7-531C28FA6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897" y="4139619"/>
            <a:ext cx="5922006" cy="1767141"/>
          </a:xfrm>
        </p:spPr>
        <p:txBody>
          <a:bodyPr>
            <a:normAutofit/>
          </a:bodyPr>
          <a:lstStyle/>
          <a:p>
            <a:pPr algn="r"/>
            <a:r>
              <a:rPr lang="en-US" dirty="0" err="1">
                <a:latin typeface="Times New Roman"/>
                <a:cs typeface="Times New Roman"/>
              </a:rPr>
              <a:t>Njegova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djela</a:t>
            </a:r>
            <a:endParaRPr lang="en-US" err="1"/>
          </a:p>
        </p:txBody>
      </p:sp>
      <p:pic>
        <p:nvPicPr>
          <p:cNvPr id="4" name="Picture 4" descr="A picture containing text, yellow, painted, colorful&#10;&#10;Description automatically generated">
            <a:extLst>
              <a:ext uri="{FF2B5EF4-FFF2-40B4-BE49-F238E27FC236}">
                <a16:creationId xmlns:a16="http://schemas.microsoft.com/office/drawing/2014/main" id="{F29AC69D-C6EF-EA7D-5058-D692AA28E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026" y="538841"/>
            <a:ext cx="3609467" cy="292568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C210250-6DF6-B503-7471-3363781E90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7423" y="295835"/>
            <a:ext cx="1853035" cy="3476065"/>
          </a:xfrm>
          <a:prstGeom prst="rect">
            <a:avLst/>
          </a:prstGeom>
        </p:spPr>
      </p:pic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D986E140-CB7D-918B-0CFC-091D1B9998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4253" y="129181"/>
            <a:ext cx="2743200" cy="366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61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E517B64-8E09-4304-8D71-7EDCAB04A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5E58E8F-F745-4CB3-8EB2-71B3C5347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943A29A-CD4A-4902-BECB-F71F97E8C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A2168B3A-3AE7-4946-8AF6-76E3E5176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C2224D-8669-4449-BA35-66D2DEF0E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5325" cy="5897880"/>
          </a:xfrm>
          <a:prstGeom prst="rect">
            <a:avLst/>
          </a:prstGeom>
          <a:solidFill>
            <a:srgbClr val="FFFFFF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C06161A-D983-1352-8E99-00318C244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421" y="801792"/>
            <a:ext cx="4306092" cy="5249332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99E36D9-8C4D-4CA1-89BA-D0BF2FB97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070" y="480060"/>
            <a:ext cx="5455325" cy="5897880"/>
          </a:xfrm>
          <a:prstGeom prst="rect">
            <a:avLst/>
          </a:prstGeom>
          <a:solidFill>
            <a:srgbClr val="FFFFFF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925B7F0-56FA-EB67-4F87-550ACAE7B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1390" y="1023322"/>
            <a:ext cx="4806271" cy="48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04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86413-1713-202E-5E66-A5B52C11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/>
                <a:cs typeface="Times New Roman"/>
              </a:rPr>
              <a:t>zadatak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24329-161D-B621-8847-5E8CAE87F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Pablo Picasso je bio </a:t>
            </a:r>
            <a:r>
              <a:rPr lang="en-US" dirty="0" err="1">
                <a:latin typeface="Times New Roman"/>
                <a:cs typeface="Times New Roman"/>
              </a:rPr>
              <a:t>poznat</a:t>
            </a:r>
            <a:r>
              <a:rPr lang="en-US" dirty="0">
                <a:latin typeface="Times New Roman"/>
                <a:cs typeface="Times New Roman"/>
              </a:rPr>
              <a:t> po </a:t>
            </a:r>
            <a:r>
              <a:rPr lang="en-US" dirty="0" err="1">
                <a:latin typeface="Times New Roman"/>
                <a:cs typeface="Times New Roman"/>
              </a:rPr>
              <a:t>svojim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portretima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  <a:p>
            <a:pPr marL="0" indent="0">
              <a:buClr>
                <a:srgbClr val="9E3611"/>
              </a:buCl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Clr>
                <a:srgbClr val="9E3611"/>
              </a:buClr>
            </a:pPr>
            <a:r>
              <a:rPr lang="en-US" dirty="0">
                <a:latin typeface="Times New Roman"/>
                <a:cs typeface="Times New Roman"/>
              </a:rPr>
              <a:t>Danas </a:t>
            </a:r>
            <a:r>
              <a:rPr lang="en-US" dirty="0" err="1">
                <a:latin typeface="Times New Roman"/>
                <a:cs typeface="Times New Roman"/>
              </a:rPr>
              <a:t>ćemo</a:t>
            </a:r>
            <a:r>
              <a:rPr lang="en-US" dirty="0">
                <a:latin typeface="Times New Roman"/>
                <a:cs typeface="Times New Roman"/>
              </a:rPr>
              <a:t> po </a:t>
            </a:r>
            <a:r>
              <a:rPr lang="en-US" dirty="0" err="1">
                <a:latin typeface="Times New Roman"/>
                <a:cs typeface="Times New Roman"/>
              </a:rPr>
              <a:t>uzoru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portrete</a:t>
            </a:r>
            <a:r>
              <a:rPr lang="en-US" dirty="0">
                <a:latin typeface="Times New Roman"/>
                <a:cs typeface="Times New Roman"/>
              </a:rPr>
              <a:t> Pabla </a:t>
            </a:r>
            <a:r>
              <a:rPr lang="en-US" dirty="0" err="1">
                <a:latin typeface="Times New Roman"/>
                <a:cs typeface="Times New Roman"/>
              </a:rPr>
              <a:t>Picassa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izraditi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našeg</a:t>
            </a:r>
            <a:r>
              <a:rPr lang="en-US" dirty="0">
                <a:latin typeface="Times New Roman"/>
                <a:cs typeface="Times New Roman"/>
              </a:rPr>
              <a:t> </a:t>
            </a:r>
            <a:r>
              <a:rPr lang="en-US" dirty="0" err="1">
                <a:latin typeface="Times New Roman"/>
                <a:cs typeface="Times New Roman"/>
              </a:rPr>
              <a:t>zeku</a:t>
            </a:r>
            <a:r>
              <a:rPr lang="en-US" dirty="0">
                <a:latin typeface="Times New Roman"/>
                <a:cs typeface="Times New Roman"/>
              </a:rPr>
              <a:t> za </a:t>
            </a:r>
            <a:r>
              <a:rPr lang="en-US" dirty="0" err="1">
                <a:latin typeface="Times New Roman"/>
                <a:cs typeface="Times New Roman"/>
              </a:rPr>
              <a:t>Uskrs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B36737F-475E-A824-4723-2664B2122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972" y="288338"/>
            <a:ext cx="2993651" cy="11502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1AB043-7507-4054-383B-5FB0B39FEB61}"/>
              </a:ext>
            </a:extLst>
          </p:cNvPr>
          <p:cNvSpPr txBox="1"/>
          <p:nvPr/>
        </p:nvSpPr>
        <p:spPr>
          <a:xfrm>
            <a:off x="320489" y="3221888"/>
            <a:ext cx="10127875" cy="23391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/>
          </a:p>
          <a:p>
            <a:endParaRPr lang="en-US" dirty="0"/>
          </a:p>
          <a:p>
            <a:r>
              <a:rPr lang="en-US" dirty="0"/>
              <a:t>                      </a:t>
            </a:r>
            <a:r>
              <a:rPr lang="en-US" sz="2000" b="1" dirty="0">
                <a:solidFill>
                  <a:srgbClr val="002060"/>
                </a:solidFill>
              </a:rPr>
              <a:t> "</a:t>
            </a:r>
            <a:r>
              <a:rPr lang="en-US" sz="2000" b="1" dirty="0" err="1">
                <a:solidFill>
                  <a:srgbClr val="002060"/>
                </a:solidFill>
              </a:rPr>
              <a:t>Uvijek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činim</a:t>
            </a:r>
            <a:r>
              <a:rPr lang="en-US" sz="2000" b="1" dirty="0">
                <a:solidFill>
                  <a:srgbClr val="002060"/>
                </a:solidFill>
              </a:rPr>
              <a:t> ono </a:t>
            </a:r>
            <a:r>
              <a:rPr lang="en-US" sz="2000" b="1" dirty="0" err="1">
                <a:solidFill>
                  <a:srgbClr val="002060"/>
                </a:solidFill>
              </a:rPr>
              <a:t>što</a:t>
            </a:r>
            <a:r>
              <a:rPr lang="en-US" sz="2000" b="1" dirty="0">
                <a:solidFill>
                  <a:srgbClr val="002060"/>
                </a:solidFill>
              </a:rPr>
              <a:t> ne </a:t>
            </a:r>
            <a:r>
              <a:rPr lang="en-US" sz="2000" b="1" dirty="0" err="1">
                <a:solidFill>
                  <a:srgbClr val="002060"/>
                </a:solidFill>
              </a:rPr>
              <a:t>mogu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učiniti</a:t>
            </a:r>
            <a:r>
              <a:rPr lang="en-US" sz="2000" b="1" dirty="0">
                <a:solidFill>
                  <a:srgbClr val="002060"/>
                </a:solidFill>
              </a:rPr>
              <a:t>, da </a:t>
            </a:r>
            <a:r>
              <a:rPr lang="en-US" sz="2000" b="1" dirty="0" err="1">
                <a:solidFill>
                  <a:srgbClr val="002060"/>
                </a:solidFill>
              </a:rPr>
              <a:t>bih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naučio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kako</a:t>
            </a:r>
            <a:r>
              <a:rPr lang="en-US" sz="2000" b="1" dirty="0">
                <a:solidFill>
                  <a:srgbClr val="002060"/>
                </a:solidFill>
              </a:rPr>
              <a:t> to </a:t>
            </a:r>
            <a:r>
              <a:rPr lang="en-US" sz="2000" b="1" dirty="0" err="1">
                <a:solidFill>
                  <a:srgbClr val="002060"/>
                </a:solidFill>
              </a:rPr>
              <a:t>učiniti</a:t>
            </a:r>
            <a:r>
              <a:rPr lang="en-US" sz="2000" b="1" dirty="0">
                <a:solidFill>
                  <a:srgbClr val="002060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9591646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sta drv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0</TotalTime>
  <Words>1</Words>
  <Application>Microsoft Office PowerPoint</Application>
  <PresentationFormat>Widescreen</PresentationFormat>
  <Paragraphs>1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Vrsta drva</vt:lpstr>
      <vt:lpstr>Pablo picasso </vt:lpstr>
      <vt:lpstr>PowerPoint Presentation</vt:lpstr>
      <vt:lpstr>Njegova djela</vt:lpstr>
      <vt:lpstr>PowerPoint Presentation</vt:lpstr>
      <vt:lpstr>zadatak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83</cp:revision>
  <dcterms:created xsi:type="dcterms:W3CDTF">2022-06-01T11:31:15Z</dcterms:created>
  <dcterms:modified xsi:type="dcterms:W3CDTF">2022-06-01T11:53:09Z</dcterms:modified>
</cp:coreProperties>
</file>