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0A1F6D-873A-4311-93F2-F651C7CBBC0A}" v="215" dt="2022-05-31T05:58:39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7" d="100"/>
          <a:sy n="57" d="100"/>
        </p:scale>
        <p:origin x="5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29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4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2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6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4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5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7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1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799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23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F1DCD9-4684-4B84-AD73-6652C8BAC7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32C1EC-6086-1801-84F4-4C3570A921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986" b="6"/>
          <a:stretch/>
        </p:blipFill>
        <p:spPr>
          <a:xfrm>
            <a:off x="20" y="10"/>
            <a:ext cx="12199237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BE6A732-8124-4A59-8EC9-BF4A1648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2226538" y="-2233466"/>
            <a:ext cx="6858000" cy="11324929"/>
          </a:xfrm>
          <a:custGeom>
            <a:avLst/>
            <a:gdLst>
              <a:gd name="connsiteX0" fmla="*/ 0 w 6858000"/>
              <a:gd name="connsiteY0" fmla="*/ 9303227 h 11262142"/>
              <a:gd name="connsiteX1" fmla="*/ 0 w 6858000"/>
              <a:gd name="connsiteY1" fmla="*/ 6495555 h 11262142"/>
              <a:gd name="connsiteX2" fmla="*/ 1 w 6858000"/>
              <a:gd name="connsiteY2" fmla="*/ 6495555 h 11262142"/>
              <a:gd name="connsiteX3" fmla="*/ 1 w 6858000"/>
              <a:gd name="connsiteY3" fmla="*/ 0 h 11262142"/>
              <a:gd name="connsiteX4" fmla="*/ 6858000 w 6858000"/>
              <a:gd name="connsiteY4" fmla="*/ 6015407 h 11262142"/>
              <a:gd name="connsiteX5" fmla="*/ 6858000 w 6858000"/>
              <a:gd name="connsiteY5" fmla="*/ 8999698 h 11262142"/>
              <a:gd name="connsiteX6" fmla="*/ 6858000 w 6858000"/>
              <a:gd name="connsiteY6" fmla="*/ 11262142 h 11262142"/>
              <a:gd name="connsiteX7" fmla="*/ 1 w 6858000"/>
              <a:gd name="connsiteY7" fmla="*/ 11262142 h 11262142"/>
              <a:gd name="connsiteX8" fmla="*/ 1 w 6858000"/>
              <a:gd name="connsiteY8" fmla="*/ 9303227 h 1126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11262142">
                <a:moveTo>
                  <a:pt x="0" y="9303227"/>
                </a:moveTo>
                <a:lnTo>
                  <a:pt x="0" y="6495555"/>
                </a:lnTo>
                <a:lnTo>
                  <a:pt x="1" y="6495555"/>
                </a:lnTo>
                <a:lnTo>
                  <a:pt x="1" y="0"/>
                </a:lnTo>
                <a:lnTo>
                  <a:pt x="6858000" y="6015407"/>
                </a:lnTo>
                <a:lnTo>
                  <a:pt x="6858000" y="8999698"/>
                </a:lnTo>
                <a:lnTo>
                  <a:pt x="6858000" y="11262142"/>
                </a:lnTo>
                <a:lnTo>
                  <a:pt x="1" y="11262142"/>
                </a:lnTo>
                <a:lnTo>
                  <a:pt x="1" y="9303227"/>
                </a:lnTo>
                <a:close/>
              </a:path>
            </a:pathLst>
          </a:cu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890" y="1061686"/>
            <a:ext cx="8266139" cy="3793336"/>
          </a:xfrm>
        </p:spPr>
        <p:txBody>
          <a:bodyPr anchor="t">
            <a:normAutofit/>
          </a:bodyPr>
          <a:lstStyle/>
          <a:p>
            <a:r>
              <a:rPr lang="en-US" sz="6600">
                <a:solidFill>
                  <a:srgbClr val="FFFFFF"/>
                </a:solidFill>
                <a:cs typeface="Calibri Light"/>
              </a:rPr>
              <a:t>U svijetu likovnih umjetnika 4</a:t>
            </a:r>
            <a:endParaRPr lang="en-US" sz="66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453796"/>
            <a:ext cx="4264677" cy="732996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Roy Lichtenstein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DAA6A4-1F42-460B-A500-921EEB4BC0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8357" y="5151666"/>
            <a:ext cx="9860643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7AB4C5-0719-4E35-87CD-199EB59E3E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F51EE1E-6258-4F09-963A-853315C6FB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1127553" y="-1127553"/>
            <a:ext cx="6858000" cy="9113106"/>
          </a:xfrm>
          <a:custGeom>
            <a:avLst/>
            <a:gdLst>
              <a:gd name="connsiteX0" fmla="*/ 0 w 6858000"/>
              <a:gd name="connsiteY0" fmla="*/ 7143270 h 9113106"/>
              <a:gd name="connsiteX1" fmla="*/ 0 w 6858000"/>
              <a:gd name="connsiteY1" fmla="*/ 6878623 h 9113106"/>
              <a:gd name="connsiteX2" fmla="*/ 1 w 6858000"/>
              <a:gd name="connsiteY2" fmla="*/ 6878623 h 9113106"/>
              <a:gd name="connsiteX3" fmla="*/ 0 w 6858000"/>
              <a:gd name="connsiteY3" fmla="*/ 4319945 h 9113106"/>
              <a:gd name="connsiteX4" fmla="*/ 1 w 6858000"/>
              <a:gd name="connsiteY4" fmla="*/ 4319945 h 9113106"/>
              <a:gd name="connsiteX5" fmla="*/ 1 w 6858000"/>
              <a:gd name="connsiteY5" fmla="*/ 13542 h 9113106"/>
              <a:gd name="connsiteX6" fmla="*/ 0 w 6858000"/>
              <a:gd name="connsiteY6" fmla="*/ 13540 h 9113106"/>
              <a:gd name="connsiteX7" fmla="*/ 0 w 6858000"/>
              <a:gd name="connsiteY7" fmla="*/ 0 h 9113106"/>
              <a:gd name="connsiteX8" fmla="*/ 6858000 w 6858000"/>
              <a:gd name="connsiteY8" fmla="*/ 6010591 h 9113106"/>
              <a:gd name="connsiteX9" fmla="*/ 6858000 w 6858000"/>
              <a:gd name="connsiteY9" fmla="*/ 3794798 h 9113106"/>
              <a:gd name="connsiteX10" fmla="*/ 6858000 w 6858000"/>
              <a:gd name="connsiteY10" fmla="*/ 3794798 h 9113106"/>
              <a:gd name="connsiteX11" fmla="*/ 6858000 w 6858000"/>
              <a:gd name="connsiteY11" fmla="*/ 3837120 h 9113106"/>
              <a:gd name="connsiteX12" fmla="*/ 6858000 w 6858000"/>
              <a:gd name="connsiteY12" fmla="*/ 6838049 h 9113106"/>
              <a:gd name="connsiteX13" fmla="*/ 6858000 w 6858000"/>
              <a:gd name="connsiteY13" fmla="*/ 9113106 h 9113106"/>
              <a:gd name="connsiteX14" fmla="*/ 1 w 6858000"/>
              <a:gd name="connsiteY14" fmla="*/ 9113106 h 9113106"/>
              <a:gd name="connsiteX15" fmla="*/ 1 w 6858000"/>
              <a:gd name="connsiteY15" fmla="*/ 7143270 h 911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58000" h="9113106">
                <a:moveTo>
                  <a:pt x="0" y="7143270"/>
                </a:moveTo>
                <a:lnTo>
                  <a:pt x="0" y="6878623"/>
                </a:lnTo>
                <a:lnTo>
                  <a:pt x="1" y="6878623"/>
                </a:lnTo>
                <a:lnTo>
                  <a:pt x="0" y="4319945"/>
                </a:lnTo>
                <a:lnTo>
                  <a:pt x="1" y="4319945"/>
                </a:lnTo>
                <a:lnTo>
                  <a:pt x="1" y="13542"/>
                </a:lnTo>
                <a:lnTo>
                  <a:pt x="0" y="13540"/>
                </a:lnTo>
                <a:lnTo>
                  <a:pt x="0" y="0"/>
                </a:lnTo>
                <a:lnTo>
                  <a:pt x="6858000" y="6010591"/>
                </a:lnTo>
                <a:lnTo>
                  <a:pt x="6858000" y="3794798"/>
                </a:lnTo>
                <a:lnTo>
                  <a:pt x="6858000" y="3794798"/>
                </a:lnTo>
                <a:lnTo>
                  <a:pt x="6858000" y="3837120"/>
                </a:lnTo>
                <a:lnTo>
                  <a:pt x="6858000" y="6838049"/>
                </a:lnTo>
                <a:lnTo>
                  <a:pt x="6858000" y="9113106"/>
                </a:lnTo>
                <a:lnTo>
                  <a:pt x="1" y="9113106"/>
                </a:lnTo>
                <a:lnTo>
                  <a:pt x="1" y="71432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5BE7A4-3315-9044-60F0-5140D3A24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872935"/>
            <a:ext cx="5999018" cy="1360898"/>
          </a:xfrm>
        </p:spPr>
        <p:txBody>
          <a:bodyPr>
            <a:normAutofit/>
          </a:bodyPr>
          <a:lstStyle/>
          <a:p>
            <a:r>
              <a:rPr lang="en-US" dirty="0" err="1"/>
              <a:t>Zanimljivosti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0F016-BDE2-4D3D-5BBF-52A4DFC72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332026"/>
            <a:ext cx="4953000" cy="35671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27. </a:t>
            </a:r>
            <a:r>
              <a:rPr lang="en-US" dirty="0" err="1"/>
              <a:t>listopada</a:t>
            </a:r>
            <a:r>
              <a:rPr lang="en-US" dirty="0"/>
              <a:t> 1923. - 29. </a:t>
            </a:r>
            <a:r>
              <a:rPr lang="en-US" dirty="0" err="1"/>
              <a:t>rujna</a:t>
            </a:r>
            <a:r>
              <a:rPr lang="en-US" dirty="0"/>
              <a:t> 1997.</a:t>
            </a:r>
          </a:p>
          <a:p>
            <a:r>
              <a:rPr lang="en-US" dirty="0" err="1"/>
              <a:t>američki</a:t>
            </a:r>
            <a:r>
              <a:rPr lang="en-US" dirty="0"/>
              <a:t> pop </a:t>
            </a:r>
            <a:r>
              <a:rPr lang="en-US" dirty="0" err="1"/>
              <a:t>umjetnik</a:t>
            </a:r>
          </a:p>
          <a:p>
            <a:r>
              <a:rPr lang="en-US" dirty="0" err="1">
                <a:ea typeface="+mn-lt"/>
                <a:cs typeface="+mn-lt"/>
              </a:rPr>
              <a:t>najranija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serija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slika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kojom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stekao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ugled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bila</a:t>
            </a:r>
            <a:r>
              <a:rPr lang="en-US" dirty="0">
                <a:ea typeface="+mn-lt"/>
                <a:cs typeface="+mn-lt"/>
              </a:rPr>
              <a:t> je </a:t>
            </a:r>
            <a:r>
              <a:rPr lang="en-US" dirty="0" err="1">
                <a:ea typeface="+mn-lt"/>
                <a:cs typeface="+mn-lt"/>
              </a:rPr>
              <a:t>serija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slika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uvećanih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crteža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stripova</a:t>
            </a:r>
            <a:endParaRPr lang="en-US" dirty="0" err="1"/>
          </a:p>
          <a:p>
            <a:r>
              <a:rPr lang="en-US" dirty="0" err="1">
                <a:ea typeface="+mn-lt"/>
                <a:cs typeface="+mn-lt"/>
              </a:rPr>
              <a:t>koristi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debele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obrise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površine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čistih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jednoličnih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boja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savršeno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osjenčane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plohe</a:t>
            </a:r>
            <a:endParaRPr lang="en-US" dirty="0" err="1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A picture containing person, suit, white, wearing&#10;&#10;Description automatically generated">
            <a:extLst>
              <a:ext uri="{FF2B5EF4-FFF2-40B4-BE49-F238E27FC236}">
                <a16:creationId xmlns:a16="http://schemas.microsoft.com/office/drawing/2014/main" id="{AD2B390C-C669-868E-305E-49BDE7819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2937" y="1474631"/>
            <a:ext cx="3176183" cy="424036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FA07B03-7E5B-4F33-A494-D72BC5BEB0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1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E7BEC-5A9D-8B6B-D78C-A8B821D79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Stvaralaštvo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B5BDF14-E84A-CC6E-FFB3-3D943BFEB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7970" y="3311284"/>
            <a:ext cx="2679325" cy="2661956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13B3B0CC-9C3E-10B5-EFEE-E0DAB03D8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323" y="2366962"/>
            <a:ext cx="2679326" cy="2650751"/>
          </a:xfrm>
          <a:prstGeom prst="rect">
            <a:avLst/>
          </a:prstGeom>
        </p:spPr>
      </p:pic>
      <p:pic>
        <p:nvPicPr>
          <p:cNvPr id="6" name="Picture 6" descr="A picture containing text, graffiti, vector graphics&#10;&#10;Description automatically generated">
            <a:extLst>
              <a:ext uri="{FF2B5EF4-FFF2-40B4-BE49-F238E27FC236}">
                <a16:creationId xmlns:a16="http://schemas.microsoft.com/office/drawing/2014/main" id="{25BBD122-5048-CD6F-E436-FD805D6B90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6606" y="2648607"/>
            <a:ext cx="3449170" cy="198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5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4501-DA41-5FBF-7208-459F4F8EC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 err="1"/>
              <a:t>Vaš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je </a:t>
            </a:r>
            <a:r>
              <a:rPr lang="en-US" dirty="0" err="1"/>
              <a:t>flomasterima</a:t>
            </a:r>
            <a:r>
              <a:rPr lang="en-US" dirty="0"/>
              <a:t> </a:t>
            </a:r>
            <a:r>
              <a:rPr lang="en-US" dirty="0" err="1"/>
              <a:t>naslikati</a:t>
            </a:r>
            <a:r>
              <a:rPr lang="en-US" dirty="0"/>
              <a:t> </a:t>
            </a:r>
            <a:r>
              <a:rPr lang="en-US" dirty="0" err="1"/>
              <a:t>portet</a:t>
            </a:r>
            <a:r>
              <a:rPr lang="en-US" dirty="0"/>
              <a:t> </a:t>
            </a:r>
            <a:r>
              <a:rPr lang="en-US" dirty="0" err="1"/>
              <a:t>majke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ćete</a:t>
            </a:r>
            <a:r>
              <a:rPr lang="en-US" dirty="0"/>
              <a:t> </a:t>
            </a:r>
            <a:r>
              <a:rPr lang="en-US" dirty="0" err="1"/>
              <a:t>dijelove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 </a:t>
            </a:r>
            <a:r>
              <a:rPr lang="en-US" dirty="0" err="1"/>
              <a:t>točkati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 err="1"/>
              <a:t>Sretno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98017980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AnalogousFromRegularSeedRightStep">
      <a:dk1>
        <a:srgbClr val="000000"/>
      </a:dk1>
      <a:lt1>
        <a:srgbClr val="FFFFFF"/>
      </a:lt1>
      <a:dk2>
        <a:srgbClr val="1C2431"/>
      </a:dk2>
      <a:lt2>
        <a:srgbClr val="F3F2F0"/>
      </a:lt2>
      <a:accent1>
        <a:srgbClr val="2971E7"/>
      </a:accent1>
      <a:accent2>
        <a:srgbClr val="3B34DA"/>
      </a:accent2>
      <a:accent3>
        <a:srgbClr val="8029E7"/>
      </a:accent3>
      <a:accent4>
        <a:srgbClr val="BD17D5"/>
      </a:accent4>
      <a:accent5>
        <a:srgbClr val="E729B0"/>
      </a:accent5>
      <a:accent6>
        <a:srgbClr val="D5174F"/>
      </a:accent6>
      <a:hlink>
        <a:srgbClr val="AF833A"/>
      </a:hlink>
      <a:folHlink>
        <a:srgbClr val="7F7F7F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</Words>
  <Application>Microsoft Office PowerPoint</Application>
  <PresentationFormat>Široki zaslon</PresentationFormat>
  <Paragraphs>10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 Light</vt:lpstr>
      <vt:lpstr>Walbaum Display</vt:lpstr>
      <vt:lpstr>RegattaVTI</vt:lpstr>
      <vt:lpstr>U svijetu likovnih umjetnika 4</vt:lpstr>
      <vt:lpstr>Zanimljivosti</vt:lpstr>
      <vt:lpstr>Stvaralaštvo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54</cp:revision>
  <dcterms:created xsi:type="dcterms:W3CDTF">2022-05-31T05:41:21Z</dcterms:created>
  <dcterms:modified xsi:type="dcterms:W3CDTF">2022-05-31T05:59:48Z</dcterms:modified>
</cp:coreProperties>
</file>