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BB6CB-31B5-42C0-96ED-08F76B1D22A0}" v="271" dt="2022-06-01T11:20:09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6623" autoAdjust="0"/>
  </p:normalViewPr>
  <p:slideViewPr>
    <p:cSldViewPr snapToGrid="0">
      <p:cViewPr varScale="1">
        <p:scale>
          <a:sx n="116" d="100"/>
          <a:sy n="116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B9668F9C-B4FE-4942-90EA-204E7AF2F5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586EA41-5D2B-4390-A1C2-AC3F0435BD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D0D85-8F12-4029-88DA-40C39DDD1A7B}" type="datetime1">
              <a:rPr lang="hr-HR" smtClean="0"/>
              <a:t>1.6.2022.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16A9275-42A4-49C5-96AA-F70B120740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6CA0BF3-ADB0-4262-977C-7E4C7FF4D1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B099-3BFB-486A-A3E1-A417AB79D3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4804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7B0A2-9500-4EB4-8D00-A779D7C7F8E0}" type="datetime1">
              <a:rPr lang="hr-HR" smtClean="0"/>
              <a:pPr/>
              <a:t>1.6.2022.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452AF-3D2B-40EC-8F95-FD18EC1BC02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6742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52AF-3D2B-40EC-8F95-FD18EC1BC02F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621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0AE1FB-D007-49B8-94F8-7A869D07AB02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1A74FF-7BEC-4F43-8450-4F87972401CF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6D344C-EFB2-49B4-95C5-FAD03B7C217B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B75482-B220-4FBC-A0EC-E1A164425017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sp>
        <p:nvSpPr>
          <p:cNvPr id="13" name="Tekstni okvir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r-HR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kstni okvir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-HR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FD34EF-CC5E-40D0-833C-BC79925B1DA9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Naslov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7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8" name="Rezervirano mjesto za tekst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9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10" name="Rezervirano mjesto za tekst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11" name="Rezervirano mjesto za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7B812B-FCC2-4F72-967B-116E734B5313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pac s 3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Naslov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9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20" name="Rezervirano mjesto za sliku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21" name="Rezervirano mjesto za tekst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22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23" name="Rezervirano mjesto za sliku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24" name="Rezervirano mjesto za tekst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25" name="Rezervirano mjesto za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26" name="Rezervirano mjesto za sliku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27" name="Rezervirano mjesto za tekst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9E6B64-3FA6-44D7-B8F6-231EDA56EEBD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1" name="Okomiti tekst s rezerviranim mjestom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27077B-DC32-4358-96AA-28F4B7E302F8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8" name="Okomiti tekst s rezerviranim mjestom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9B55F7-79C6-474A-A793-32B298682B44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2" name="Rezervirano mjesto za sadržaj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B8579F-22A7-41D4-9E77-EE0817DF5AE0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980814-9D0B-4520-8A9A-5D0F51424191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2" name="Rezervirano mjesto za sadržaj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13" name="Rezervirano mjesto za sadržaj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3DCB9C-2DC4-462E-8ADD-2D103EEFC6F8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12" name="Rezervirano mjesto za sadržaj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13" name="Rezervirano mjesto za sadržaj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062BE9-B4E9-4DD3-90B5-4D9162A9C432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4BD005-EAC9-46CD-8154-E6A174B173D3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013CE6-5633-4E2E-BE19-003BE3508A83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10" name="Rezervirano mjesto za sadržaj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D7733-DCBB-4CEE-8B39-1B6EA6F8863E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2C4D99-1A74-4210-985E-6E6636AE09EB}" type="datetime1">
              <a:rPr lang="hr-HR" noProof="0" smtClean="0"/>
              <a:t>1.6.2022.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lika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FC41AFF2-D258-4CD4-99FA-A956FFDDF35B}" type="datetime1">
              <a:rPr lang="hr-HR" noProof="0" smtClean="0"/>
              <a:t>1.6.2022.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82A23A2-5B71-4BD8-AA73-4DF0E8DB8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1A3ECE7-2621-453A-A86F-0DA53EA36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6CDC3EFB-2BB3-4281-B30D-ECCC05AC6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957486"/>
            <a:ext cx="425212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7DBBDC0-F1E3-ABBF-E157-140EA3206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33" y="1436075"/>
            <a:ext cx="3336236" cy="1843782"/>
          </a:xfrm>
          <a:prstGeom prst="rect">
            <a:avLst/>
          </a:prstGeom>
        </p:spPr>
      </p:pic>
      <p:pic>
        <p:nvPicPr>
          <p:cNvPr id="8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E9DE8CB1-819A-D0B3-C0C1-31139B6E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930" y="3832160"/>
            <a:ext cx="3336236" cy="12906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3BA71B8-1B4D-44DE-84BF-3C693DEAF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81074" y="957486"/>
            <a:ext cx="5614603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+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90575" y="1565835"/>
            <a:ext cx="5614602" cy="17150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Charles McGee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E5B71-F3A9-7815-4A30-16351DA0FC94}"/>
              </a:ext>
            </a:extLst>
          </p:cNvPr>
          <p:cNvSpPr txBox="1"/>
          <p:nvPr/>
        </p:nvSpPr>
        <p:spPr>
          <a:xfrm>
            <a:off x="509534" y="4314002"/>
            <a:ext cx="729060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/>
              <a:t>U </a:t>
            </a:r>
            <a:r>
              <a:rPr lang="en-US" sz="4400" dirty="0" err="1"/>
              <a:t>svijetu</a:t>
            </a:r>
            <a:r>
              <a:rPr lang="en-US" sz="4400" dirty="0"/>
              <a:t> </a:t>
            </a:r>
            <a:r>
              <a:rPr lang="en-US" sz="4400" dirty="0" err="1"/>
              <a:t>likovnih</a:t>
            </a:r>
            <a:r>
              <a:rPr lang="en-US" sz="4400" dirty="0"/>
              <a:t> </a:t>
            </a:r>
            <a:r>
              <a:rPr lang="en-US" sz="4400" dirty="0" err="1"/>
              <a:t>umjetnika</a:t>
            </a:r>
            <a:r>
              <a:rPr lang="en-US" sz="4400" dirty="0"/>
              <a:t> 4</a:t>
            </a:r>
            <a:endParaRPr lang="en-US" sz="3200"/>
          </a:p>
          <a:p>
            <a:pPr>
              <a:spcAft>
                <a:spcPts val="600"/>
              </a:spcAft>
            </a:pPr>
            <a:r>
              <a:rPr lang="en-US" dirty="0"/>
              <a:t>4.A </a:t>
            </a:r>
            <a:r>
              <a:rPr lang="en-US" dirty="0" err="1"/>
              <a:t>razred</a:t>
            </a:r>
            <a:endParaRPr lang="en-US" err="1"/>
          </a:p>
          <a:p>
            <a:pPr>
              <a:spcAft>
                <a:spcPts val="600"/>
              </a:spcAft>
            </a:pPr>
            <a:r>
              <a:rPr lang="en-US" dirty="0"/>
              <a:t>OŠ ''Josip </a:t>
            </a:r>
            <a:r>
              <a:rPr lang="en-US" dirty="0" err="1"/>
              <a:t>Vergilij</a:t>
            </a:r>
            <a:r>
              <a:rPr lang="en-US" dirty="0"/>
              <a:t> </a:t>
            </a:r>
            <a:r>
              <a:rPr lang="en-US" dirty="0" err="1"/>
              <a:t>Perić</a:t>
            </a:r>
            <a:r>
              <a:rPr lang="en-US" dirty="0"/>
              <a:t>'' </a:t>
            </a:r>
            <a:r>
              <a:rPr lang="en-US" dirty="0" err="1"/>
              <a:t>Imotski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6221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6B44F-ADD7-FF78-DCF6-78C8E5098D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5833" y="1515445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Charles McGee, </a:t>
            </a:r>
            <a:r>
              <a:rPr lang="en-US" dirty="0" err="1">
                <a:ea typeface="+mn-lt"/>
                <a:cs typeface="+mn-lt"/>
              </a:rPr>
              <a:t>rođen</a:t>
            </a:r>
            <a:r>
              <a:rPr lang="en-US" dirty="0">
                <a:ea typeface="+mn-lt"/>
                <a:cs typeface="+mn-lt"/>
              </a:rPr>
              <a:t> je 1924. , a </a:t>
            </a:r>
            <a:r>
              <a:rPr lang="en-US" dirty="0" err="1">
                <a:ea typeface="+mn-lt"/>
                <a:cs typeface="+mn-lt"/>
              </a:rPr>
              <a:t>umro</a:t>
            </a:r>
            <a:r>
              <a:rPr lang="en-US" dirty="0">
                <a:ea typeface="+mn-lt"/>
                <a:cs typeface="+mn-lt"/>
              </a:rPr>
              <a:t> je u </a:t>
            </a:r>
            <a:r>
              <a:rPr lang="en-US" dirty="0" err="1">
                <a:ea typeface="+mn-lt"/>
                <a:cs typeface="+mn-lt"/>
              </a:rPr>
              <a:t>veljači</a:t>
            </a:r>
            <a:r>
              <a:rPr lang="en-US" dirty="0">
                <a:ea typeface="+mn-lt"/>
                <a:cs typeface="+mn-lt"/>
              </a:rPr>
              <a:t> 2021. </a:t>
            </a:r>
            <a:r>
              <a:rPr lang="en-US" dirty="0" err="1">
                <a:ea typeface="+mn-lt"/>
                <a:cs typeface="+mn-lt"/>
              </a:rPr>
              <a:t>godine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>
              <a:buClr>
                <a:srgbClr val="000000"/>
              </a:buClr>
            </a:pPr>
            <a:r>
              <a:rPr lang="en-US" dirty="0" err="1">
                <a:ea typeface="+mn-lt"/>
                <a:cs typeface="+mn-lt"/>
              </a:rPr>
              <a:t>američki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umjetnik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pedagog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poznat</a:t>
            </a:r>
            <a:r>
              <a:rPr lang="en-US" dirty="0">
                <a:ea typeface="+mn-lt"/>
                <a:cs typeface="+mn-lt"/>
              </a:rPr>
              <a:t> po </a:t>
            </a:r>
            <a:r>
              <a:rPr lang="en-US" dirty="0" err="1">
                <a:ea typeface="+mn-lt"/>
                <a:cs typeface="+mn-lt"/>
              </a:rPr>
              <a:t>stvaranju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slika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sklopova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skulptura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>
              <a:buClr>
                <a:srgbClr val="000000"/>
              </a:buClr>
            </a:pPr>
            <a:r>
              <a:rPr lang="en-US" dirty="0">
                <a:ea typeface="+mn-lt"/>
                <a:cs typeface="+mn-lt"/>
              </a:rPr>
              <a:t>McGee </a:t>
            </a:r>
            <a:r>
              <a:rPr lang="en-US" dirty="0" err="1">
                <a:ea typeface="+mn-lt"/>
                <a:cs typeface="+mn-lt"/>
              </a:rPr>
              <a:t>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nekoliko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velikih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javnih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radova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gradu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Detroitu</a:t>
            </a:r>
          </a:p>
          <a:p>
            <a:pPr>
              <a:buClr>
                <a:srgbClr val="000000"/>
              </a:buClr>
            </a:pPr>
            <a:r>
              <a:rPr lang="en-US" dirty="0" err="1">
                <a:ea typeface="+mn-lt"/>
                <a:cs typeface="+mn-lt"/>
              </a:rPr>
              <a:t>Tijekom</a:t>
            </a:r>
            <a:r>
              <a:rPr lang="en-US" dirty="0">
                <a:ea typeface="+mn-lt"/>
                <a:cs typeface="+mn-lt"/>
              </a:rPr>
              <a:t> II. </a:t>
            </a:r>
            <a:r>
              <a:rPr lang="en-US" dirty="0" err="1">
                <a:ea typeface="+mn-lt"/>
                <a:cs typeface="+mn-lt"/>
              </a:rPr>
              <a:t>svjetskog</a:t>
            </a:r>
            <a:r>
              <a:rPr lang="en-US" dirty="0">
                <a:ea typeface="+mn-lt"/>
                <a:cs typeface="+mn-lt"/>
              </a:rPr>
              <a:t> rata </a:t>
            </a:r>
            <a:r>
              <a:rPr lang="en-US" dirty="0" err="1">
                <a:ea typeface="+mn-lt"/>
                <a:cs typeface="+mn-lt"/>
              </a:rPr>
              <a:t>služio</a:t>
            </a:r>
            <a:r>
              <a:rPr lang="en-US" dirty="0">
                <a:ea typeface="+mn-lt"/>
                <a:cs typeface="+mn-lt"/>
              </a:rPr>
              <a:t> je u </a:t>
            </a:r>
            <a:r>
              <a:rPr lang="en-US" dirty="0" err="1">
                <a:ea typeface="+mn-lt"/>
                <a:cs typeface="+mn-lt"/>
              </a:rPr>
              <a:t>američkim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marincima</a:t>
            </a:r>
            <a:r>
              <a:rPr lang="en-US" dirty="0">
                <a:ea typeface="+mn-lt"/>
                <a:cs typeface="+mn-lt"/>
              </a:rPr>
              <a:t>, a </a:t>
            </a:r>
            <a:r>
              <a:rPr lang="en-US" dirty="0" err="1">
                <a:ea typeface="+mn-lt"/>
                <a:cs typeface="+mn-lt"/>
              </a:rPr>
              <a:t>kada</a:t>
            </a:r>
            <a:r>
              <a:rPr lang="en-US" dirty="0">
                <a:ea typeface="+mn-lt"/>
                <a:cs typeface="+mn-lt"/>
              </a:rPr>
              <a:t> se </a:t>
            </a:r>
            <a:r>
              <a:rPr lang="en-US" dirty="0" err="1">
                <a:ea typeface="+mn-lt"/>
                <a:cs typeface="+mn-lt"/>
              </a:rPr>
              <a:t>vratio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kući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odlučio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krenuti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ponovno</a:t>
            </a:r>
            <a:r>
              <a:rPr lang="en-US" dirty="0">
                <a:ea typeface="+mn-lt"/>
                <a:cs typeface="+mn-lt"/>
              </a:rPr>
              <a:t> u  </a:t>
            </a:r>
            <a:r>
              <a:rPr lang="en-US" dirty="0" err="1">
                <a:ea typeface="+mn-lt"/>
                <a:cs typeface="+mn-lt"/>
              </a:rPr>
              <a:t>školu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Postao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profesor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likovne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umjetnost</a:t>
            </a:r>
            <a:r>
              <a:rPr lang="en-US" dirty="0">
                <a:ea typeface="+mn-lt"/>
                <a:cs typeface="+mn-lt"/>
              </a:rPr>
              <a:t>!</a:t>
            </a:r>
          </a:p>
          <a:p>
            <a:pPr>
              <a:buClr>
                <a:srgbClr val="000000"/>
              </a:buClr>
            </a:pPr>
            <a:r>
              <a:rPr lang="en-US" dirty="0" err="1">
                <a:ea typeface="+mn-lt"/>
                <a:cs typeface="+mn-lt"/>
              </a:rPr>
              <a:t>umjetnička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djela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nalaze</a:t>
            </a:r>
            <a:r>
              <a:rPr lang="en-US" dirty="0">
                <a:ea typeface="+mn-lt"/>
                <a:cs typeface="+mn-lt"/>
              </a:rPr>
              <a:t> se u </a:t>
            </a:r>
            <a:r>
              <a:rPr lang="en-US" dirty="0" err="1">
                <a:ea typeface="+mn-lt"/>
                <a:cs typeface="+mn-lt"/>
              </a:rPr>
              <a:t>kolekcijama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Instituta</a:t>
            </a:r>
            <a:r>
              <a:rPr lang="en-US" dirty="0">
                <a:ea typeface="+mn-lt"/>
                <a:cs typeface="+mn-lt"/>
              </a:rPr>
              <a:t> za </a:t>
            </a:r>
            <a:r>
              <a:rPr lang="en-US" dirty="0" err="1">
                <a:ea typeface="+mn-lt"/>
                <a:cs typeface="+mn-lt"/>
              </a:rPr>
              <a:t>umjetnost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Detroitu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Muzeja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afroameričke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povijesti</a:t>
            </a:r>
            <a:r>
              <a:rPr lang="en-US" dirty="0">
                <a:ea typeface="+mn-lt"/>
                <a:cs typeface="+mn-lt"/>
              </a:rPr>
              <a:t> Charlesa H. </a:t>
            </a:r>
            <a:r>
              <a:rPr lang="en-US" dirty="0" err="1">
                <a:ea typeface="+mn-lt"/>
                <a:cs typeface="+mn-lt"/>
              </a:rPr>
              <a:t>Wrighta</a:t>
            </a:r>
            <a:endParaRPr lang="en-US" dirty="0" err="1"/>
          </a:p>
        </p:txBody>
      </p:sp>
      <p:pic>
        <p:nvPicPr>
          <p:cNvPr id="5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AA2B0ED6-9CF9-D9C8-0F89-2DBAB5AC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224" y="313513"/>
            <a:ext cx="1688972" cy="65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F1168660-E713-4688-8E63-A114BED4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847E33-9CB4-4B4F-92C5-07746313F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26EBFDC-DD58-4694-AB0F-8400C9D61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598F892A-6AA7-4A67-9EAC-CC16808F7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36DE9B7F-D451-A5D6-10C5-9B04026FD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71" r="27445" b="1"/>
          <a:stretch/>
        </p:blipFill>
        <p:spPr>
          <a:xfrm>
            <a:off x="5125153" y="1"/>
            <a:ext cx="3492275" cy="3428999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F59960D-3102-3873-8EEB-6C04F66C7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r="5067" b="-3"/>
          <a:stretch/>
        </p:blipFill>
        <p:spPr>
          <a:xfrm>
            <a:off x="8662087" y="10"/>
            <a:ext cx="3539463" cy="34289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70AC046-E8E0-4073-A6A1-BD8F4217D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7428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F8D608-CB94-DB98-F747-1AE94B67B0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39" r="-1" b="7704"/>
          <a:stretch/>
        </p:blipFill>
        <p:spPr>
          <a:xfrm>
            <a:off x="5304444" y="3563469"/>
            <a:ext cx="6786700" cy="329453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4FBD5C-A708-48A0-ABB1-7E7EBB895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61807" y="3433232"/>
            <a:ext cx="6990862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226184E-8231-4876-A0A9-4EF4613D3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0494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BCDAD59-D10E-424A-81AC-D52D1C001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D2E88-EB07-0CA0-8F87-AAEAED55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1358901"/>
            <a:ext cx="3163002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Njegovi radovi</a:t>
            </a:r>
          </a:p>
        </p:txBody>
      </p:sp>
      <p:pic>
        <p:nvPicPr>
          <p:cNvPr id="8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387CC2B3-3E43-2F25-343E-B4D422EC7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048" y="1445306"/>
            <a:ext cx="1801031" cy="6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5DAD495-25F8-4413-A942-74DE042C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6B55C6FA-DC23-4AAD-B39A-BB3B91BD2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79DE5AC-C6BD-A52F-F228-2632D9B9F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8" r="17006" b="2"/>
          <a:stretch/>
        </p:blipFill>
        <p:spPr>
          <a:xfrm>
            <a:off x="960120" y="1087952"/>
            <a:ext cx="2841196" cy="467946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11FE5B4-6602-475C-B3BF-A15104D0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A picture containing text, sky, outdoor, skating&#10;&#10;Description automatically generated">
            <a:extLst>
              <a:ext uri="{FF2B5EF4-FFF2-40B4-BE49-F238E27FC236}">
                <a16:creationId xmlns:a16="http://schemas.microsoft.com/office/drawing/2014/main" id="{46C00FA3-3905-0988-062B-43327BBC6C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l="8990" r="2" b="2"/>
          <a:stretch/>
        </p:blipFill>
        <p:spPr>
          <a:xfrm>
            <a:off x="4121355" y="1089217"/>
            <a:ext cx="2841193" cy="467693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69B50-E7BF-CD33-CBC0-E05AE2F9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5059" y="1562603"/>
            <a:ext cx="3707844" cy="8235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skulptura</a:t>
            </a:r>
          </a:p>
        </p:txBody>
      </p:sp>
      <p:pic>
        <p:nvPicPr>
          <p:cNvPr id="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749E5E-C1DA-0BC9-53BB-BB57B5A0E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165" y="246278"/>
            <a:ext cx="1621736" cy="6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0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31EE-0636-8C22-4F2A-837A7D54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17" y="618517"/>
            <a:ext cx="10667009" cy="1596177"/>
          </a:xfrm>
        </p:spPr>
        <p:txBody>
          <a:bodyPr/>
          <a:lstStyle/>
          <a:p>
            <a:r>
              <a:rPr lang="en-US" dirty="0" err="1"/>
              <a:t>Zadatak</a:t>
            </a:r>
            <a:r>
              <a:rPr lang="en-US" dirty="0"/>
              <a:t>: </a:t>
            </a:r>
            <a:r>
              <a:rPr lang="en-US" dirty="0" err="1"/>
              <a:t>izraditi</a:t>
            </a:r>
            <a:r>
              <a:rPr lang="en-US" dirty="0"/>
              <a:t> </a:t>
            </a:r>
            <a:r>
              <a:rPr lang="en-US" dirty="0" err="1"/>
              <a:t>skulpturu</a:t>
            </a:r>
            <a:r>
              <a:rPr lang="en-US" dirty="0"/>
              <a:t> od </a:t>
            </a:r>
            <a:r>
              <a:rPr lang="en-US" dirty="0" err="1"/>
              <a:t>papirnatih</a:t>
            </a:r>
            <a:r>
              <a:rPr lang="en-US" dirty="0"/>
              <a:t> </a:t>
            </a:r>
            <a:r>
              <a:rPr lang="en-US" dirty="0" err="1"/>
              <a:t>traka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E7CA9-A57B-8EA2-6902-B83166CE15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Postupak</a:t>
            </a:r>
            <a:r>
              <a:rPr lang="en-US" dirty="0">
                <a:ea typeface="+mn-lt"/>
                <a:cs typeface="+mn-lt"/>
              </a:rPr>
              <a:t>:</a:t>
            </a:r>
            <a:endParaRPr lang="en-US" dirty="0"/>
          </a:p>
          <a:p>
            <a:pPr>
              <a:buClr>
                <a:srgbClr val="000000"/>
              </a:buClr>
            </a:pPr>
            <a:endParaRPr lang="en-US"/>
          </a:p>
          <a:p>
            <a:pPr>
              <a:buClr>
                <a:srgbClr val="000000"/>
              </a:buClr>
            </a:pPr>
            <a:r>
              <a:rPr lang="en-US" dirty="0">
                <a:ea typeface="+mn-lt"/>
                <a:cs typeface="+mn-lt"/>
              </a:rPr>
              <a:t>1. Na </a:t>
            </a:r>
            <a:r>
              <a:rPr lang="en-US" dirty="0" err="1">
                <a:ea typeface="+mn-lt"/>
                <a:cs typeface="+mn-lt"/>
              </a:rPr>
              <a:t>papiru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odredimo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područja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trake</a:t>
            </a:r>
            <a:endParaRPr lang="en-US" dirty="0" err="1"/>
          </a:p>
          <a:p>
            <a:pPr>
              <a:buClr>
                <a:srgbClr val="000000"/>
              </a:buClr>
            </a:pPr>
            <a:r>
              <a:rPr lang="en-US" dirty="0">
                <a:ea typeface="+mn-lt"/>
                <a:cs typeface="+mn-lt"/>
              </a:rPr>
              <a:t>2. </a:t>
            </a:r>
            <a:r>
              <a:rPr lang="en-US" dirty="0" err="1">
                <a:ea typeface="+mn-lt"/>
                <a:cs typeface="+mn-lt"/>
              </a:rPr>
              <a:t>Napravimo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kontraste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crta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crno</a:t>
            </a:r>
            <a:r>
              <a:rPr lang="en-US" dirty="0">
                <a:ea typeface="+mn-lt"/>
                <a:cs typeface="+mn-lt"/>
              </a:rPr>
              <a:t> - </a:t>
            </a:r>
            <a:r>
              <a:rPr lang="en-US" dirty="0" err="1">
                <a:ea typeface="+mn-lt"/>
                <a:cs typeface="+mn-lt"/>
              </a:rPr>
              <a:t>bijeli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pPr>
              <a:buClr>
                <a:srgbClr val="000000"/>
              </a:buClr>
            </a:pPr>
            <a:r>
              <a:rPr lang="en-US" dirty="0">
                <a:ea typeface="+mn-lt"/>
                <a:cs typeface="+mn-lt"/>
              </a:rPr>
              <a:t>3. </a:t>
            </a:r>
            <a:r>
              <a:rPr lang="en-US" dirty="0" err="1">
                <a:ea typeface="+mn-lt"/>
                <a:cs typeface="+mn-lt"/>
              </a:rPr>
              <a:t>Izrežemo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trake</a:t>
            </a:r>
            <a:endParaRPr lang="en-US" dirty="0" err="1"/>
          </a:p>
          <a:p>
            <a:pPr>
              <a:buClr>
                <a:srgbClr val="000000"/>
              </a:buClr>
            </a:pPr>
            <a:r>
              <a:rPr lang="en-US" dirty="0">
                <a:ea typeface="+mn-lt"/>
                <a:cs typeface="+mn-lt"/>
              </a:rPr>
              <a:t>4. </a:t>
            </a:r>
            <a:r>
              <a:rPr lang="en-US" dirty="0" err="1">
                <a:ea typeface="+mn-lt"/>
                <a:cs typeface="+mn-lt"/>
              </a:rPr>
              <a:t>Lijepimo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tako</a:t>
            </a:r>
            <a:r>
              <a:rPr lang="en-US" dirty="0">
                <a:ea typeface="+mn-lt"/>
                <a:cs typeface="+mn-lt"/>
              </a:rPr>
              <a:t> da </a:t>
            </a:r>
            <a:r>
              <a:rPr lang="en-US" dirty="0" err="1">
                <a:ea typeface="+mn-lt"/>
                <a:cs typeface="+mn-lt"/>
              </a:rPr>
              <a:t>zauzimaju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volumen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prostoru</a:t>
            </a:r>
            <a:endParaRPr lang="en-US" dirty="0" err="1"/>
          </a:p>
          <a:p>
            <a:pPr>
              <a:buClr>
                <a:srgbClr val="000000"/>
              </a:buClr>
            </a:pPr>
            <a:r>
              <a:rPr lang="en-US" dirty="0">
                <a:ea typeface="+mn-lt"/>
                <a:cs typeface="+mn-lt"/>
              </a:rPr>
              <a:t>5. </a:t>
            </a:r>
            <a:r>
              <a:rPr lang="en-US" dirty="0" err="1">
                <a:ea typeface="+mn-lt"/>
                <a:cs typeface="+mn-lt"/>
              </a:rPr>
              <a:t>Stvaramo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crno</a:t>
            </a:r>
            <a:r>
              <a:rPr lang="en-US" dirty="0">
                <a:ea typeface="+mn-lt"/>
                <a:cs typeface="+mn-lt"/>
              </a:rPr>
              <a:t> - </a:t>
            </a:r>
            <a:r>
              <a:rPr lang="en-US" dirty="0" err="1">
                <a:ea typeface="+mn-lt"/>
                <a:cs typeface="+mn-lt"/>
              </a:rPr>
              <a:t>bijelu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skulpturu</a:t>
            </a:r>
            <a:r>
              <a:rPr lang="en-US" dirty="0">
                <a:ea typeface="+mn-lt"/>
                <a:cs typeface="+mn-lt"/>
              </a:rPr>
              <a:t> po </a:t>
            </a:r>
            <a:r>
              <a:rPr lang="en-US" dirty="0" err="1">
                <a:ea typeface="+mn-lt"/>
                <a:cs typeface="+mn-lt"/>
              </a:rPr>
              <a:t>uzoru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Charlesa  McGee-a</a:t>
            </a:r>
            <a:endParaRPr lang="en-US" dirty="0"/>
          </a:p>
        </p:txBody>
      </p:sp>
      <p:pic>
        <p:nvPicPr>
          <p:cNvPr id="5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0566B573-2129-9CE3-9781-3E0059EE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812" y="291101"/>
            <a:ext cx="1711384" cy="65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7085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1</Words>
  <Application>Microsoft Office PowerPoint</Application>
  <PresentationFormat>Widescreen</PresentationFormat>
  <Paragraphs>1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Kapljica</vt:lpstr>
      <vt:lpstr>+</vt:lpstr>
      <vt:lpstr>PowerPoint Presentation</vt:lpstr>
      <vt:lpstr>Njegovi radovi</vt:lpstr>
      <vt:lpstr>skulptura</vt:lpstr>
      <vt:lpstr>Zadatak: izraditi skulpturu od papirnatih traka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89</cp:revision>
  <dcterms:created xsi:type="dcterms:W3CDTF">2022-06-01T11:02:47Z</dcterms:created>
  <dcterms:modified xsi:type="dcterms:W3CDTF">2022-06-01T11:23:08Z</dcterms:modified>
</cp:coreProperties>
</file>