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B852121-15B5-4E61-ADCD-816FF1B1A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BB1F7B5-E5FB-402A-A0C4-0E4C7D4B75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D54ADC3-56FE-4744-BD54-F5A38E335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D72E5-CC26-4B27-9FFF-C92FF16B8C84}" type="datetimeFigureOut">
              <a:rPr lang="hr-HR" smtClean="0"/>
              <a:t>30.5.2022.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F68CA91-4796-4230-B702-1CC7B6C54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0358450-32BB-4BCA-BFDD-A78A168EB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E90F9-98FA-4EFD-88FB-4592114E471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43033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2E0854C-7C02-49B9-A334-05014079C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7932FF20-1A82-4D5E-B0C1-90FC30B09F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CB61365-9825-4A4B-9BFC-A9E887AAE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D72E5-CC26-4B27-9FFF-C92FF16B8C84}" type="datetimeFigureOut">
              <a:rPr lang="hr-HR" smtClean="0"/>
              <a:t>30.5.2022.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FDD968F-5FFB-4928-A2EF-D90CCBB3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E195E38-D1A7-47E1-96B3-7837F9E78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E90F9-98FA-4EFD-88FB-4592114E471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98214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CDA539D0-5556-438F-B970-F433895797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B0DB773C-25F9-4C43-950C-924C85244C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3DC6321-F08B-43E1-8A24-7B225EE9F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D72E5-CC26-4B27-9FFF-C92FF16B8C84}" type="datetimeFigureOut">
              <a:rPr lang="hr-HR" smtClean="0"/>
              <a:t>30.5.2022.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E04E1F4-1576-4699-8D71-1ADEA1B85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A2ECA91-E97F-4C64-B54D-8F3AFE22F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E90F9-98FA-4EFD-88FB-4592114E471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12191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91EB7C3-1AE3-46B5-8336-46D7760A0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A5D84AC-0395-4908-91AB-D5727DDE25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AB58B9F-7A2B-4E6D-B78E-D21717104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D72E5-CC26-4B27-9FFF-C92FF16B8C84}" type="datetimeFigureOut">
              <a:rPr lang="hr-HR" smtClean="0"/>
              <a:t>30.5.2022.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F8A08D3-F362-404D-A8FC-FB2C0AE7C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5769D7D-8BD7-4561-949F-93E957C75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E90F9-98FA-4EFD-88FB-4592114E471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46871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AAA1774-6C80-4D30-8D8F-A07AB8888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87F0162F-7CAC-4938-AD20-CC7C633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282E703-F105-495D-9C94-C5A347CD8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D72E5-CC26-4B27-9FFF-C92FF16B8C84}" type="datetimeFigureOut">
              <a:rPr lang="hr-HR" smtClean="0"/>
              <a:t>30.5.2022.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074F9F3-421A-4D27-81B8-8B4C9BFEE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1D1AC82-22F2-4FE7-AE77-7C2AD0F30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E90F9-98FA-4EFD-88FB-4592114E471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44148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2BFAA2A-BDE2-4595-9CC3-E782DE58C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21611BF-6853-4CC2-8B33-88AE14488A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AB6E38CD-C244-40C4-8C3F-075BBF76DE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80DBE3A9-BCA5-4D40-98DE-0FB4002F5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D72E5-CC26-4B27-9FFF-C92FF16B8C84}" type="datetimeFigureOut">
              <a:rPr lang="hr-HR" smtClean="0"/>
              <a:t>30.5.2022.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0DFFB53-E281-4A55-BCC0-29F049626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51108567-5E12-4B50-ACBA-B19FDC7C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E90F9-98FA-4EFD-88FB-4592114E471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915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B7ABFB5-BA47-4484-9134-4257F969B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559D58E8-E2F4-48D5-90EE-C0A71BD46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47D9A5B3-4E20-43D1-B83B-BB9DFB07B4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966A6487-BE67-462F-81B6-44B109164A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710ABACD-8CD0-403F-8F72-6FDF26F625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E94CBB5D-4482-4131-A388-23D611566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D72E5-CC26-4B27-9FFF-C92FF16B8C84}" type="datetimeFigureOut">
              <a:rPr lang="hr-HR" smtClean="0"/>
              <a:t>30.5.2022.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48658427-4672-4647-B314-5AA679A9E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79601044-0627-4E4C-8A9D-3E663AB81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E90F9-98FA-4EFD-88FB-4592114E471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10555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E63B11C-0845-415F-8181-9490E8B1D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FDED7248-9735-469A-9581-F5FD71BC5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D72E5-CC26-4B27-9FFF-C92FF16B8C84}" type="datetimeFigureOut">
              <a:rPr lang="hr-HR" smtClean="0"/>
              <a:t>30.5.2022.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5AE4156E-B9F2-4035-BE9C-338F48091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5C735CFF-CF53-4C20-B04C-F878348E9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E90F9-98FA-4EFD-88FB-4592114E471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40700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763E546C-41BD-4677-BC37-67D8CF5F0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D72E5-CC26-4B27-9FFF-C92FF16B8C84}" type="datetimeFigureOut">
              <a:rPr lang="hr-HR" smtClean="0"/>
              <a:t>30.5.2022.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681A418B-CA63-4892-97FA-D1FFFA938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65284CD8-97AF-409E-B2CC-0BCBFDA8D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E90F9-98FA-4EFD-88FB-4592114E471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989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A8264E3-6420-4B3F-A52E-CA097B77E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D989A9C-EF24-4F8A-9D56-1D4E824FE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F3F45EC0-ED50-4AFC-AD19-0D1EDD5E36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B9CD6628-5908-44B9-B1B5-962E7D78D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D72E5-CC26-4B27-9FFF-C92FF16B8C84}" type="datetimeFigureOut">
              <a:rPr lang="hr-HR" smtClean="0"/>
              <a:t>30.5.2022.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B30F49C-0F64-44BA-A208-AEE885126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26BB3F51-903B-4F31-8DA2-D64A4CC7C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E90F9-98FA-4EFD-88FB-4592114E471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53037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26F9D99-FF58-4693-BA8A-83295FDEA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92ECE130-3559-4A5A-A054-8383330160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61970B87-63FF-4BC3-8695-C31B9E7167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48F0B5EC-2BF8-40E1-BB19-FE3C9BCB1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D72E5-CC26-4B27-9FFF-C92FF16B8C84}" type="datetimeFigureOut">
              <a:rPr lang="hr-HR" smtClean="0"/>
              <a:t>30.5.2022.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A5DF87B0-F2E2-4F09-9706-BF0B4C29E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ED522F12-D67C-4923-B315-6BBBB4132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E90F9-98FA-4EFD-88FB-4592114E471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58523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AA1B9CE9-60E4-4628-A5FF-F0CAA28BC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84581A54-0916-47FA-BAD7-5C8A78064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4CE49C2-EFFD-48E2-AC72-EC0A9E0B66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D72E5-CC26-4B27-9FFF-C92FF16B8C84}" type="datetimeFigureOut">
              <a:rPr lang="hr-HR" smtClean="0"/>
              <a:t>30.5.2022.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C9586F4-B86A-482B-964B-D032F1D17E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BA97A93-CE7A-424D-A19B-4AEB2B13F1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E90F9-98FA-4EFD-88FB-4592114E471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9564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gk.hr/vlaho-bukovac" TargetMode="External"/><Relationship Id="rId2" Type="http://schemas.openxmlformats.org/officeDocument/2006/relationships/hyperlink" Target="https://www.enciklopedija.hr/Natuknica.aspx?ID=4961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iteart.hr/artist/vlaho-bukovac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biteart.hr/artist/vlaho-bukovac/" TargetMode="External"/><Relationship Id="rId2" Type="http://schemas.openxmlformats.org/officeDocument/2006/relationships/hyperlink" Target="https://www.migk.hr/vlaho-bukova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B2EA3A6-A3E1-4648-A8C5-1FDC0A472B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Vlaho</a:t>
            </a:r>
            <a:r>
              <a:rPr lang="en-GB" dirty="0"/>
              <a:t> </a:t>
            </a:r>
            <a:r>
              <a:rPr lang="en-GB" dirty="0" err="1"/>
              <a:t>Bukovac</a:t>
            </a:r>
            <a:br>
              <a:rPr lang="en-GB" dirty="0"/>
            </a:br>
            <a:r>
              <a:rPr lang="en-GB" sz="1200" dirty="0"/>
              <a:t>(</a:t>
            </a:r>
            <a:r>
              <a:rPr lang="pl-PL" sz="1300" dirty="0"/>
              <a:t>4. srpnja 1855. godine u Cavtatu</a:t>
            </a:r>
            <a:r>
              <a:rPr lang="en-GB" sz="1300" dirty="0"/>
              <a:t> - </a:t>
            </a:r>
            <a:r>
              <a:rPr lang="pl-PL" sz="1300" dirty="0"/>
              <a:t>23. travnja 1922. u Pragu</a:t>
            </a:r>
            <a:r>
              <a:rPr lang="en-GB" sz="1300" dirty="0"/>
              <a:t>)</a:t>
            </a:r>
            <a:br>
              <a:rPr lang="en-GB" dirty="0"/>
            </a:br>
            <a:endParaRPr lang="hr-HR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F2BD06A-5A15-485C-8C14-B8BEF6E613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PORTRET</a:t>
            </a:r>
          </a:p>
          <a:p>
            <a:endParaRPr lang="en-GB" dirty="0"/>
          </a:p>
          <a:p>
            <a:r>
              <a:rPr lang="en-GB" dirty="0" err="1"/>
              <a:t>Međunarodni</a:t>
            </a:r>
            <a:r>
              <a:rPr lang="en-GB" dirty="0"/>
              <a:t> dan </a:t>
            </a:r>
            <a:r>
              <a:rPr lang="en-GB" dirty="0" err="1"/>
              <a:t>obitelji</a:t>
            </a:r>
            <a:r>
              <a:rPr lang="en-GB" dirty="0"/>
              <a:t> – 15.5.</a:t>
            </a:r>
          </a:p>
          <a:p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99FE942-74E3-44C0-B2E6-B8DEC20D35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375" r="50000" b="15091"/>
          <a:stretch/>
        </p:blipFill>
        <p:spPr>
          <a:xfrm>
            <a:off x="749808" y="1543050"/>
            <a:ext cx="2779776" cy="320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738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EB01C3D3-E70B-4C2B-8B47-43DA584866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3192"/>
            <a:ext cx="10515600" cy="5783771"/>
          </a:xfrm>
        </p:spPr>
        <p:txBody>
          <a:bodyPr/>
          <a:lstStyle/>
          <a:p>
            <a:r>
              <a:rPr lang="en-GB" b="1" dirty="0" err="1"/>
              <a:t>Portret</a:t>
            </a:r>
            <a:r>
              <a:rPr lang="en-GB" b="1" dirty="0"/>
              <a:t>: </a:t>
            </a:r>
            <a:r>
              <a:rPr lang="en-GB" dirty="0">
                <a:hlinkClick r:id="rId2"/>
              </a:rPr>
              <a:t>https://www.enciklopedija.hr/Natuknica.aspx?ID=49611</a:t>
            </a:r>
            <a:endParaRPr lang="en-GB" dirty="0"/>
          </a:p>
          <a:p>
            <a:endParaRPr lang="en-GB" dirty="0"/>
          </a:p>
          <a:p>
            <a:r>
              <a:rPr lang="hr-HR" b="1" dirty="0">
                <a:solidFill>
                  <a:srgbClr val="8B2323"/>
                </a:solidFill>
                <a:latin typeface="Times New Roman" panose="02020603050405020304" pitchFamily="18" charset="0"/>
              </a:rPr>
              <a:t>portret</a:t>
            </a:r>
            <a:r>
              <a:rPr lang="hr-HR" dirty="0">
                <a:solidFill>
                  <a:srgbClr val="212529"/>
                </a:solidFill>
                <a:latin typeface="Times New Roman" panose="02020603050405020304" pitchFamily="18" charset="0"/>
              </a:rPr>
              <a:t> (francuski </a:t>
            </a:r>
            <a:r>
              <a:rPr lang="hr-HR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portrait</a:t>
            </a:r>
            <a:r>
              <a:rPr lang="hr-HR" dirty="0">
                <a:solidFill>
                  <a:srgbClr val="212529"/>
                </a:solidFill>
                <a:latin typeface="Times New Roman" panose="02020603050405020304" pitchFamily="18" charset="0"/>
              </a:rPr>
              <a:t>), u likovnim umjetnostima (slikarstvu, kiparstvu, grafici) i fotografiji, prikaz određene osobe s njezinim fizičkim obilježjima i psihičkim izrazom. Portret može prikazivati samo lice ili glavu (profil, poluprofil, tri četvrtine profila, </a:t>
            </a:r>
            <a:r>
              <a:rPr lang="hr-HR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en</a:t>
            </a:r>
            <a:r>
              <a:rPr lang="hr-HR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face</a:t>
            </a:r>
            <a:r>
              <a:rPr lang="hr-HR" dirty="0">
                <a:solidFill>
                  <a:srgbClr val="212529"/>
                </a:solidFill>
                <a:latin typeface="Times New Roman" panose="02020603050405020304" pitchFamily="18" charset="0"/>
              </a:rPr>
              <a:t>), poprsje, lik do koljena ili cijelu figuru. </a:t>
            </a:r>
            <a:endParaRPr lang="en-GB" dirty="0">
              <a:solidFill>
                <a:srgbClr val="212529"/>
              </a:solidFill>
              <a:latin typeface="Times New Roman" panose="02020603050405020304" pitchFamily="18" charset="0"/>
            </a:endParaRPr>
          </a:p>
          <a:p>
            <a:endParaRPr lang="en-GB" dirty="0">
              <a:solidFill>
                <a:srgbClr val="212529"/>
              </a:solidFill>
              <a:latin typeface="Times New Roman" panose="02020603050405020304" pitchFamily="18" charset="0"/>
            </a:endParaRPr>
          </a:p>
          <a:p>
            <a:endParaRPr lang="en-GB" dirty="0"/>
          </a:p>
          <a:p>
            <a:r>
              <a:rPr lang="en-GB" b="1" dirty="0" err="1"/>
              <a:t>Izvori</a:t>
            </a:r>
            <a:r>
              <a:rPr lang="en-GB" b="1" dirty="0"/>
              <a:t>:</a:t>
            </a:r>
          </a:p>
          <a:p>
            <a:pPr marL="0" indent="0">
              <a:buNone/>
            </a:pPr>
            <a:r>
              <a:rPr lang="hr-HR" dirty="0">
                <a:hlinkClick r:id="rId3"/>
              </a:rPr>
              <a:t>https://www.migk.hr/vlaho-bukovac</a:t>
            </a:r>
            <a:endParaRPr lang="en-GB" dirty="0"/>
          </a:p>
          <a:p>
            <a:pPr marL="0" indent="0">
              <a:buNone/>
            </a:pPr>
            <a:r>
              <a:rPr lang="hr-HR" dirty="0">
                <a:hlinkClick r:id="rId4"/>
              </a:rPr>
              <a:t>https://biteart.hr/artist/vlaho-bukovac/</a:t>
            </a:r>
            <a:endParaRPr lang="en-GB" dirty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71963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648D12E9-D9B4-4203-9A81-C022DCFB33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743" y="227647"/>
            <a:ext cx="6973905" cy="4719637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0EF8E24D-AC15-478D-B512-541B1C958E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593" y="0"/>
            <a:ext cx="2919581" cy="6176963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24B5DEA9-FA72-47A2-BB29-960B94F50857}"/>
              </a:ext>
            </a:extLst>
          </p:cNvPr>
          <p:cNvSpPr txBox="1"/>
          <p:nvPr/>
        </p:nvSpPr>
        <p:spPr>
          <a:xfrm>
            <a:off x="197725" y="6250432"/>
            <a:ext cx="26881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dirty="0"/>
              <a:t>Portret Supruge U Crvenoj Haljini, </a:t>
            </a:r>
            <a:endParaRPr lang="en-GB" sz="1400" dirty="0"/>
          </a:p>
          <a:p>
            <a:r>
              <a:rPr lang="hr-HR" sz="1400" dirty="0"/>
              <a:t>Ulje Na Platnu, 1898.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06FED3A4-4868-4406-8F58-0A2A32D5D96A}"/>
              </a:ext>
            </a:extLst>
          </p:cNvPr>
          <p:cNvSpPr txBox="1"/>
          <p:nvPr/>
        </p:nvSpPr>
        <p:spPr>
          <a:xfrm>
            <a:off x="5724144" y="5082221"/>
            <a:ext cx="3385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 </a:t>
            </a:r>
            <a:r>
              <a:rPr lang="pl-PL" sz="1400" dirty="0"/>
              <a:t>Djeca Umjetnika, Ulje Na Platnu, Oko 1900.</a:t>
            </a:r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2232948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0255B140-9137-4801-B27B-30444C99B6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2963215" cy="4351338"/>
          </a:xfrm>
          <a:prstGeom prst="rect">
            <a:avLst/>
          </a:prstGeom>
        </p:spPr>
      </p:pic>
      <p:sp>
        <p:nvSpPr>
          <p:cNvPr id="6" name="Pravokutnik 5">
            <a:extLst>
              <a:ext uri="{FF2B5EF4-FFF2-40B4-BE49-F238E27FC236}">
                <a16:creationId xmlns:a16="http://schemas.microsoft.com/office/drawing/2014/main" id="{499E9432-52DE-48D4-BF48-B322534F2907}"/>
              </a:ext>
            </a:extLst>
          </p:cNvPr>
          <p:cNvSpPr/>
          <p:nvPr/>
        </p:nvSpPr>
        <p:spPr>
          <a:xfrm>
            <a:off x="690544" y="4716463"/>
            <a:ext cx="32152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dirty="0"/>
              <a:t>Dolce Far Niente III, Kombinirana Tehnika </a:t>
            </a:r>
            <a:endParaRPr lang="en-GB" sz="1400" dirty="0"/>
          </a:p>
          <a:p>
            <a:r>
              <a:rPr lang="pl-PL" sz="1400" dirty="0"/>
              <a:t>Na Kartonu, 1906.</a:t>
            </a:r>
            <a:endParaRPr lang="hr-HR" sz="1400" dirty="0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4FE129FC-B236-4FF9-835E-CA3FC6262E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3876" y="169164"/>
            <a:ext cx="5715000" cy="5715000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9CFCD6A6-8787-4DE4-8A1B-8C4CD1ACFAB0}"/>
              </a:ext>
            </a:extLst>
          </p:cNvPr>
          <p:cNvSpPr txBox="1"/>
          <p:nvPr/>
        </p:nvSpPr>
        <p:spPr>
          <a:xfrm>
            <a:off x="7616952" y="5998464"/>
            <a:ext cx="1706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/>
              <a:t>Moje</a:t>
            </a:r>
            <a:r>
              <a:rPr lang="en-GB" sz="1400" dirty="0"/>
              <a:t> </a:t>
            </a:r>
            <a:r>
              <a:rPr lang="en-GB" sz="1400" dirty="0" err="1"/>
              <a:t>gnijezdo</a:t>
            </a:r>
            <a:r>
              <a:rPr lang="en-GB" sz="1400" dirty="0"/>
              <a:t>, 1897.</a:t>
            </a:r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3775452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2CDC6E6-D282-469F-9DE7-D332F49C2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7BDDEDDF-02EF-473C-ADE9-41D315C593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4351338" cy="4351338"/>
          </a:xfrm>
          <a:prstGeom prst="rect">
            <a:avLst/>
          </a:prstGeom>
        </p:spPr>
      </p:pic>
      <p:sp>
        <p:nvSpPr>
          <p:cNvPr id="5" name="Pravokutnik 4">
            <a:extLst>
              <a:ext uri="{FF2B5EF4-FFF2-40B4-BE49-F238E27FC236}">
                <a16:creationId xmlns:a16="http://schemas.microsoft.com/office/drawing/2014/main" id="{2ED4F12C-BAEA-4B14-8FF4-B69EEB7B5346}"/>
              </a:ext>
            </a:extLst>
          </p:cNvPr>
          <p:cNvSpPr/>
          <p:nvPr/>
        </p:nvSpPr>
        <p:spPr>
          <a:xfrm>
            <a:off x="1015423" y="4716463"/>
            <a:ext cx="32117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Konavoka u zimskom ruhu 1885.</a:t>
            </a:r>
            <a:endParaRPr lang="hr-HR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E5E8EACE-431D-4151-A437-FEEF0D892D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297180"/>
            <a:ext cx="5715000" cy="5715000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37BC13F6-E526-4B08-AF09-0AB761EF6DAC}"/>
              </a:ext>
            </a:extLst>
          </p:cNvPr>
          <p:cNvSpPr txBox="1"/>
          <p:nvPr/>
        </p:nvSpPr>
        <p:spPr>
          <a:xfrm>
            <a:off x="8257032" y="6012180"/>
            <a:ext cx="14977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Daydreams, 1905.</a:t>
            </a:r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192670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A7B1BE2-CA58-426A-BBD3-C5885CAC2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9432" y="5018496"/>
            <a:ext cx="6800088" cy="1655064"/>
          </a:xfrm>
        </p:spPr>
        <p:txBody>
          <a:bodyPr>
            <a:normAutofit fontScale="90000"/>
          </a:bodyPr>
          <a:lstStyle/>
          <a:p>
            <a:pPr lvl="0">
              <a:spcBef>
                <a:spcPts val="1000"/>
              </a:spcBef>
            </a:pPr>
            <a:r>
              <a:rPr lang="en-GB" sz="2000" b="1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Izvori</a:t>
            </a:r>
            <a:r>
              <a:rPr lang="en-GB" sz="20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</a:t>
            </a:r>
            <a:br>
              <a:rPr lang="en-GB" sz="2000" u="sng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br>
              <a:rPr lang="en-GB" sz="20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hr-HR" sz="20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https://www.migk.hr/vlaho-bukovac</a:t>
            </a:r>
            <a:br>
              <a:rPr lang="en-GB" sz="20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hr-HR" sz="20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https://biteart.hr/artist/vlaho-bukovac/</a:t>
            </a:r>
            <a:br>
              <a:rPr lang="en-GB" sz="20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en-GB" sz="20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GB" sz="20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https://www.matica.hr/vijenac/362/rijetko-viena-remekdjela-5088/</a:t>
            </a:r>
            <a:br>
              <a:rPr lang="en-GB" sz="20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en-GB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en-GB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en-GB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endParaRPr lang="hr-HR" sz="1400" dirty="0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975FD317-FE61-4621-BB82-195E57E9B6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77584" y="298577"/>
            <a:ext cx="3552112" cy="4351338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69A6913F-129C-499C-9CF5-B40C3A400187}"/>
              </a:ext>
            </a:extLst>
          </p:cNvPr>
          <p:cNvSpPr txBox="1"/>
          <p:nvPr/>
        </p:nvSpPr>
        <p:spPr>
          <a:xfrm>
            <a:off x="1167384" y="4710719"/>
            <a:ext cx="2371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/>
              <a:t>Barunica Rukavina (1898). </a:t>
            </a:r>
          </a:p>
        </p:txBody>
      </p:sp>
    </p:spTree>
    <p:extLst>
      <p:ext uri="{BB962C8B-B14F-4D97-AF65-F5344CB8AC3E}">
        <p14:creationId xmlns:p14="http://schemas.microsoft.com/office/powerpoint/2010/main" val="19272771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84</Words>
  <Application>Microsoft Office PowerPoint</Application>
  <PresentationFormat>Široki zaslon</PresentationFormat>
  <Paragraphs>22</Paragraphs>
  <Slides>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Tema sustava Office</vt:lpstr>
      <vt:lpstr>Vlaho Bukovac (4. srpnja 1855. godine u Cavtatu - 23. travnja 1922. u Pragu) </vt:lpstr>
      <vt:lpstr>PowerPoint prezentacija</vt:lpstr>
      <vt:lpstr>PowerPoint prezentacija</vt:lpstr>
      <vt:lpstr>PowerPoint prezentacija</vt:lpstr>
      <vt:lpstr>PowerPoint prezentacija</vt:lpstr>
      <vt:lpstr>Izvori:  https://www.migk.hr/vlaho-bukovac https://biteart.hr/artist/vlaho-bukovac/  https://www.matica.hr/vijenac/362/rijetko-viena-remekdjela-5088/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Vlaho Bukovac</dc:title>
  <dc:creator>Ivana Matešić</dc:creator>
  <cp:lastModifiedBy>Ivana Matešić</cp:lastModifiedBy>
  <cp:revision>7</cp:revision>
  <dcterms:created xsi:type="dcterms:W3CDTF">2022-05-30T17:19:12Z</dcterms:created>
  <dcterms:modified xsi:type="dcterms:W3CDTF">2022-05-30T18:21:14Z</dcterms:modified>
</cp:coreProperties>
</file>