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60" r:id="rId8"/>
    <p:sldId id="257" r:id="rId9"/>
    <p:sldId id="262" r:id="rId10"/>
    <p:sldId id="25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Matešić" userId="f956697e-94b2-41c9-ae90-1a7141865196" providerId="ADAL" clId="{078F1013-EA53-42CF-87B9-40C47A69D350}"/>
    <pc:docChg chg="custSel addSld modSld">
      <pc:chgData name="Ivana Matešić" userId="f956697e-94b2-41c9-ae90-1a7141865196" providerId="ADAL" clId="{078F1013-EA53-42CF-87B9-40C47A69D350}" dt="2022-05-24T20:31:55.785" v="96" actId="1076"/>
      <pc:docMkLst>
        <pc:docMk/>
      </pc:docMkLst>
      <pc:sldChg chg="modSp">
        <pc:chgData name="Ivana Matešić" userId="f956697e-94b2-41c9-ae90-1a7141865196" providerId="ADAL" clId="{078F1013-EA53-42CF-87B9-40C47A69D350}" dt="2022-05-24T20:18:36.524" v="53" actId="20577"/>
        <pc:sldMkLst>
          <pc:docMk/>
          <pc:sldMk cId="626699350" sldId="256"/>
        </pc:sldMkLst>
        <pc:spChg chg="mod">
          <ac:chgData name="Ivana Matešić" userId="f956697e-94b2-41c9-ae90-1a7141865196" providerId="ADAL" clId="{078F1013-EA53-42CF-87B9-40C47A69D350}" dt="2022-05-24T20:18:36.524" v="53" actId="20577"/>
          <ac:spMkLst>
            <pc:docMk/>
            <pc:sldMk cId="626699350" sldId="256"/>
            <ac:spMk id="3" creationId="{FCFAE315-944C-461B-9144-FA9A7EA7D846}"/>
          </ac:spMkLst>
        </pc:spChg>
      </pc:sldChg>
      <pc:sldChg chg="addSp delSp modSp">
        <pc:chgData name="Ivana Matešić" userId="f956697e-94b2-41c9-ae90-1a7141865196" providerId="ADAL" clId="{078F1013-EA53-42CF-87B9-40C47A69D350}" dt="2022-05-24T20:14:04.677" v="50"/>
        <pc:sldMkLst>
          <pc:docMk/>
          <pc:sldMk cId="3164906690" sldId="257"/>
        </pc:sldMkLst>
        <pc:spChg chg="add mod">
          <ac:chgData name="Ivana Matešić" userId="f956697e-94b2-41c9-ae90-1a7141865196" providerId="ADAL" clId="{078F1013-EA53-42CF-87B9-40C47A69D350}" dt="2022-05-24T19:56:28.264" v="6" actId="1076"/>
          <ac:spMkLst>
            <pc:docMk/>
            <pc:sldMk cId="3164906690" sldId="257"/>
            <ac:spMk id="3" creationId="{124A185D-2ABD-4732-B896-CC29583F8E9E}"/>
          </ac:spMkLst>
        </pc:spChg>
        <pc:picChg chg="del mod">
          <ac:chgData name="Ivana Matešić" userId="f956697e-94b2-41c9-ae90-1a7141865196" providerId="ADAL" clId="{078F1013-EA53-42CF-87B9-40C47A69D350}" dt="2022-05-24T20:13:48.651" v="49" actId="21"/>
          <ac:picMkLst>
            <pc:docMk/>
            <pc:sldMk cId="3164906690" sldId="257"/>
            <ac:picMk id="2" creationId="{4263C644-4B5D-4058-84F4-A02DDA167030}"/>
          </ac:picMkLst>
        </pc:picChg>
        <pc:picChg chg="add">
          <ac:chgData name="Ivana Matešić" userId="f956697e-94b2-41c9-ae90-1a7141865196" providerId="ADAL" clId="{078F1013-EA53-42CF-87B9-40C47A69D350}" dt="2022-05-24T20:14:04.677" v="50"/>
          <ac:picMkLst>
            <pc:docMk/>
            <pc:sldMk cId="3164906690" sldId="257"/>
            <ac:picMk id="4" creationId="{0B53FD8D-71FD-43BF-BB1B-F7E2D5D556BF}"/>
          </ac:picMkLst>
        </pc:picChg>
      </pc:sldChg>
      <pc:sldChg chg="addSp delSp modSp">
        <pc:chgData name="Ivana Matešić" userId="f956697e-94b2-41c9-ae90-1a7141865196" providerId="ADAL" clId="{078F1013-EA53-42CF-87B9-40C47A69D350}" dt="2022-05-24T20:12:53.328" v="46" actId="14100"/>
        <pc:sldMkLst>
          <pc:docMk/>
          <pc:sldMk cId="1021054745" sldId="258"/>
        </pc:sldMkLst>
        <pc:spChg chg="del">
          <ac:chgData name="Ivana Matešić" userId="f956697e-94b2-41c9-ae90-1a7141865196" providerId="ADAL" clId="{078F1013-EA53-42CF-87B9-40C47A69D350}" dt="2022-05-24T20:12:35.309" v="42" actId="21"/>
          <ac:spMkLst>
            <pc:docMk/>
            <pc:sldMk cId="1021054745" sldId="258"/>
            <ac:spMk id="2" creationId="{6D7E917F-1404-46CE-90B6-47385252A61C}"/>
          </ac:spMkLst>
        </pc:spChg>
        <pc:spChg chg="add mod">
          <ac:chgData name="Ivana Matešić" userId="f956697e-94b2-41c9-ae90-1a7141865196" providerId="ADAL" clId="{078F1013-EA53-42CF-87B9-40C47A69D350}" dt="2022-05-24T20:12:49.752" v="45" actId="1076"/>
          <ac:spMkLst>
            <pc:docMk/>
            <pc:sldMk cId="1021054745" sldId="258"/>
            <ac:spMk id="6" creationId="{F7B4D7DA-FA84-4538-8C6C-B940BFC1F762}"/>
          </ac:spMkLst>
        </pc:spChg>
        <pc:spChg chg="add mod">
          <ac:chgData name="Ivana Matešić" userId="f956697e-94b2-41c9-ae90-1a7141865196" providerId="ADAL" clId="{078F1013-EA53-42CF-87B9-40C47A69D350}" dt="2022-05-24T20:09:42.272" v="28" actId="1076"/>
          <ac:spMkLst>
            <pc:docMk/>
            <pc:sldMk cId="1021054745" sldId="258"/>
            <ac:spMk id="9" creationId="{3F63CF18-7BBB-4A1C-A21A-DD1A48B4F489}"/>
          </ac:spMkLst>
        </pc:spChg>
        <pc:spChg chg="add del mod">
          <ac:chgData name="Ivana Matešić" userId="f956697e-94b2-41c9-ae90-1a7141865196" providerId="ADAL" clId="{078F1013-EA53-42CF-87B9-40C47A69D350}" dt="2022-05-24T20:12:39.469" v="43" actId="21"/>
          <ac:spMkLst>
            <pc:docMk/>
            <pc:sldMk cId="1021054745" sldId="258"/>
            <ac:spMk id="12" creationId="{CBAB0B74-272B-4325-BA95-F1DDC1DDC752}"/>
          </ac:spMkLst>
        </pc:spChg>
        <pc:picChg chg="del">
          <ac:chgData name="Ivana Matešić" userId="f956697e-94b2-41c9-ae90-1a7141865196" providerId="ADAL" clId="{078F1013-EA53-42CF-87B9-40C47A69D350}" dt="2022-05-24T20:10:41.454" v="30" actId="21"/>
          <ac:picMkLst>
            <pc:docMk/>
            <pc:sldMk cId="1021054745" sldId="258"/>
            <ac:picMk id="4" creationId="{BF482B63-B46B-4F1A-AD0F-0CAFF27485F5}"/>
          </ac:picMkLst>
        </pc:picChg>
        <pc:picChg chg="add mod">
          <ac:chgData name="Ivana Matešić" userId="f956697e-94b2-41c9-ae90-1a7141865196" providerId="ADAL" clId="{078F1013-EA53-42CF-87B9-40C47A69D350}" dt="2022-05-24T20:12:53.328" v="46" actId="14100"/>
          <ac:picMkLst>
            <pc:docMk/>
            <pc:sldMk cId="1021054745" sldId="258"/>
            <ac:picMk id="5" creationId="{896CC988-CFD0-4FFF-B76B-C9875D39F63F}"/>
          </ac:picMkLst>
        </pc:picChg>
        <pc:picChg chg="add del">
          <ac:chgData name="Ivana Matešić" userId="f956697e-94b2-41c9-ae90-1a7141865196" providerId="ADAL" clId="{078F1013-EA53-42CF-87B9-40C47A69D350}" dt="2022-05-24T20:08:55.210" v="22" actId="21"/>
          <ac:picMkLst>
            <pc:docMk/>
            <pc:sldMk cId="1021054745" sldId="258"/>
            <ac:picMk id="7" creationId="{59218726-061B-477E-AABF-12B47A039445}"/>
          </ac:picMkLst>
        </pc:picChg>
        <pc:picChg chg="add mod">
          <ac:chgData name="Ivana Matešić" userId="f956697e-94b2-41c9-ae90-1a7141865196" providerId="ADAL" clId="{078F1013-EA53-42CF-87B9-40C47A69D350}" dt="2022-05-24T20:09:11.712" v="26" actId="1076"/>
          <ac:picMkLst>
            <pc:docMk/>
            <pc:sldMk cId="1021054745" sldId="258"/>
            <ac:picMk id="8" creationId="{81523817-F5DD-4C08-9076-7DF785E61572}"/>
          </ac:picMkLst>
        </pc:picChg>
        <pc:picChg chg="add del mod">
          <ac:chgData name="Ivana Matešić" userId="f956697e-94b2-41c9-ae90-1a7141865196" providerId="ADAL" clId="{078F1013-EA53-42CF-87B9-40C47A69D350}" dt="2022-05-24T20:12:17.853" v="40" actId="21"/>
          <ac:picMkLst>
            <pc:docMk/>
            <pc:sldMk cId="1021054745" sldId="258"/>
            <ac:picMk id="10" creationId="{F212BD5C-9B5E-4017-A5A9-AD6E700F55E1}"/>
          </ac:picMkLst>
        </pc:picChg>
      </pc:sldChg>
      <pc:sldChg chg="addSp modSp">
        <pc:chgData name="Ivana Matešić" userId="f956697e-94b2-41c9-ae90-1a7141865196" providerId="ADAL" clId="{078F1013-EA53-42CF-87B9-40C47A69D350}" dt="2022-05-24T20:31:55.785" v="96" actId="1076"/>
        <pc:sldMkLst>
          <pc:docMk/>
          <pc:sldMk cId="1837381563" sldId="259"/>
        </pc:sldMkLst>
        <pc:spChg chg="add mod">
          <ac:chgData name="Ivana Matešić" userId="f956697e-94b2-41c9-ae90-1a7141865196" providerId="ADAL" clId="{078F1013-EA53-42CF-87B9-40C47A69D350}" dt="2022-05-24T19:59:30.238" v="8" actId="1076"/>
          <ac:spMkLst>
            <pc:docMk/>
            <pc:sldMk cId="1837381563" sldId="259"/>
            <ac:spMk id="4" creationId="{7F528B47-6C5F-4CF3-9CED-ACA407C026A3}"/>
          </ac:spMkLst>
        </pc:spChg>
        <pc:spChg chg="add mod">
          <ac:chgData name="Ivana Matešić" userId="f956697e-94b2-41c9-ae90-1a7141865196" providerId="ADAL" clId="{078F1013-EA53-42CF-87B9-40C47A69D350}" dt="2022-05-24T20:31:55.785" v="96" actId="1076"/>
          <ac:spMkLst>
            <pc:docMk/>
            <pc:sldMk cId="1837381563" sldId="259"/>
            <ac:spMk id="5" creationId="{97DFF191-FA7B-4A33-98B0-5858F091DB70}"/>
          </ac:spMkLst>
        </pc:spChg>
      </pc:sldChg>
      <pc:sldChg chg="addSp delSp modSp new add">
        <pc:chgData name="Ivana Matešić" userId="f956697e-94b2-41c9-ae90-1a7141865196" providerId="ADAL" clId="{078F1013-EA53-42CF-87B9-40C47A69D350}" dt="2022-05-24T20:11:30.456" v="39" actId="1076"/>
        <pc:sldMkLst>
          <pc:docMk/>
          <pc:sldMk cId="3276132588" sldId="260"/>
        </pc:sldMkLst>
        <pc:spChg chg="del">
          <ac:chgData name="Ivana Matešić" userId="f956697e-94b2-41c9-ae90-1a7141865196" providerId="ADAL" clId="{078F1013-EA53-42CF-87B9-40C47A69D350}" dt="2022-05-24T20:05:39.813" v="17"/>
          <ac:spMkLst>
            <pc:docMk/>
            <pc:sldMk cId="3276132588" sldId="260"/>
            <ac:spMk id="3" creationId="{54933C9D-8554-4BC8-887F-69111E123845}"/>
          </ac:spMkLst>
        </pc:spChg>
        <pc:spChg chg="add mod">
          <ac:chgData name="Ivana Matešić" userId="f956697e-94b2-41c9-ae90-1a7141865196" providerId="ADAL" clId="{078F1013-EA53-42CF-87B9-40C47A69D350}" dt="2022-05-24T20:06:03.072" v="20" actId="1076"/>
          <ac:spMkLst>
            <pc:docMk/>
            <pc:sldMk cId="3276132588" sldId="260"/>
            <ac:spMk id="5" creationId="{224ED0B4-F3D4-45B0-ABF9-A03161DCAA71}"/>
          </ac:spMkLst>
        </pc:spChg>
        <pc:spChg chg="add mod">
          <ac:chgData name="Ivana Matešić" userId="f956697e-94b2-41c9-ae90-1a7141865196" providerId="ADAL" clId="{078F1013-EA53-42CF-87B9-40C47A69D350}" dt="2022-05-24T20:11:30.456" v="39" actId="1076"/>
          <ac:spMkLst>
            <pc:docMk/>
            <pc:sldMk cId="3276132588" sldId="260"/>
            <ac:spMk id="8" creationId="{6219DEED-5569-45C0-9CEE-0D8553AE369C}"/>
          </ac:spMkLst>
        </pc:spChg>
        <pc:picChg chg="add mod">
          <ac:chgData name="Ivana Matešić" userId="f956697e-94b2-41c9-ae90-1a7141865196" providerId="ADAL" clId="{078F1013-EA53-42CF-87B9-40C47A69D350}" dt="2022-05-24T20:05:43.008" v="18" actId="1076"/>
          <ac:picMkLst>
            <pc:docMk/>
            <pc:sldMk cId="3276132588" sldId="260"/>
            <ac:picMk id="4" creationId="{B5EAB2D6-54D7-4C98-9362-5CCADB50428E}"/>
          </ac:picMkLst>
        </pc:picChg>
        <pc:picChg chg="add del">
          <ac:chgData name="Ivana Matešić" userId="f956697e-94b2-41c9-ae90-1a7141865196" providerId="ADAL" clId="{078F1013-EA53-42CF-87B9-40C47A69D350}" dt="2022-05-24T20:10:56.853" v="35" actId="21"/>
          <ac:picMkLst>
            <pc:docMk/>
            <pc:sldMk cId="3276132588" sldId="260"/>
            <ac:picMk id="6" creationId="{7D3B649D-266A-4E6F-BD53-A360AB35E8A2}"/>
          </ac:picMkLst>
        </pc:picChg>
        <pc:picChg chg="add mod">
          <ac:chgData name="Ivana Matešić" userId="f956697e-94b2-41c9-ae90-1a7141865196" providerId="ADAL" clId="{078F1013-EA53-42CF-87B9-40C47A69D350}" dt="2022-05-24T20:11:09.079" v="37" actId="1076"/>
          <ac:picMkLst>
            <pc:docMk/>
            <pc:sldMk cId="3276132588" sldId="260"/>
            <ac:picMk id="7" creationId="{C4FDE148-12A1-4DA4-ABF0-F8AD18776FD0}"/>
          </ac:picMkLst>
        </pc:picChg>
      </pc:sldChg>
      <pc:sldChg chg="delSp modSp new add">
        <pc:chgData name="Ivana Matešić" userId="f956697e-94b2-41c9-ae90-1a7141865196" providerId="ADAL" clId="{078F1013-EA53-42CF-87B9-40C47A69D350}" dt="2022-05-24T20:30:24.760" v="94" actId="20577"/>
        <pc:sldMkLst>
          <pc:docMk/>
          <pc:sldMk cId="1404728624" sldId="261"/>
        </pc:sldMkLst>
        <pc:spChg chg="del">
          <ac:chgData name="Ivana Matešić" userId="f956697e-94b2-41c9-ae90-1a7141865196" providerId="ADAL" clId="{078F1013-EA53-42CF-87B9-40C47A69D350}" dt="2022-05-24T20:28:24.190" v="65" actId="21"/>
          <ac:spMkLst>
            <pc:docMk/>
            <pc:sldMk cId="1404728624" sldId="261"/>
            <ac:spMk id="2" creationId="{B89D1D91-3EE8-4BDE-B58C-628222283A04}"/>
          </ac:spMkLst>
        </pc:spChg>
        <pc:spChg chg="mod">
          <ac:chgData name="Ivana Matešić" userId="f956697e-94b2-41c9-ae90-1a7141865196" providerId="ADAL" clId="{078F1013-EA53-42CF-87B9-40C47A69D350}" dt="2022-05-24T20:30:24.760" v="94" actId="20577"/>
          <ac:spMkLst>
            <pc:docMk/>
            <pc:sldMk cId="1404728624" sldId="261"/>
            <ac:spMk id="3" creationId="{6525C1D9-8647-4DA4-9E48-A4D488056B41}"/>
          </ac:spMkLst>
        </pc:spChg>
      </pc:sldChg>
      <pc:sldChg chg="addSp modSp new add">
        <pc:chgData name="Ivana Matešić" userId="f956697e-94b2-41c9-ae90-1a7141865196" providerId="ADAL" clId="{078F1013-EA53-42CF-87B9-40C47A69D350}" dt="2022-05-24T20:25:59.232" v="62" actId="1076"/>
        <pc:sldMkLst>
          <pc:docMk/>
          <pc:sldMk cId="1026806886" sldId="262"/>
        </pc:sldMkLst>
        <pc:spChg chg="add mod">
          <ac:chgData name="Ivana Matešić" userId="f956697e-94b2-41c9-ae90-1a7141865196" providerId="ADAL" clId="{078F1013-EA53-42CF-87B9-40C47A69D350}" dt="2022-05-24T20:25:59.232" v="62" actId="1076"/>
          <ac:spMkLst>
            <pc:docMk/>
            <pc:sldMk cId="1026806886" sldId="262"/>
            <ac:spMk id="3" creationId="{F2562A17-381C-4853-8F38-FBBA9CA0C114}"/>
          </ac:spMkLst>
        </pc:spChg>
        <pc:picChg chg="add mod">
          <ac:chgData name="Ivana Matešić" userId="f956697e-94b2-41c9-ae90-1a7141865196" providerId="ADAL" clId="{078F1013-EA53-42CF-87B9-40C47A69D350}" dt="2022-05-24T20:25:23.216" v="57" actId="1076"/>
          <ac:picMkLst>
            <pc:docMk/>
            <pc:sldMk cId="1026806886" sldId="262"/>
            <ac:picMk id="2" creationId="{D48C8DFB-98E8-4C47-8F2E-6E3C68218C43}"/>
          </ac:picMkLst>
        </pc:picChg>
      </pc:sldChg>
    </pc:docChg>
  </pc:docChgLst>
  <pc:docChgLst>
    <pc:chgData name="Ivana Matešić" userId="f956697e-94b2-41c9-ae90-1a7141865196" providerId="ADAL" clId="{E84EF315-3116-44FE-9A5C-7C103FCB8BBE}"/>
    <pc:docChg chg="modSld">
      <pc:chgData name="Ivana Matešić" userId="f956697e-94b2-41c9-ae90-1a7141865196" providerId="ADAL" clId="{E84EF315-3116-44FE-9A5C-7C103FCB8BBE}" dt="2022-05-31T19:58:51.894" v="12" actId="1076"/>
      <pc:docMkLst>
        <pc:docMk/>
      </pc:docMkLst>
      <pc:sldChg chg="addSp modSp">
        <pc:chgData name="Ivana Matešić" userId="f956697e-94b2-41c9-ae90-1a7141865196" providerId="ADAL" clId="{E84EF315-3116-44FE-9A5C-7C103FCB8BBE}" dt="2022-05-31T19:58:51.894" v="12" actId="1076"/>
        <pc:sldMkLst>
          <pc:docMk/>
          <pc:sldMk cId="1837381563" sldId="259"/>
        </pc:sldMkLst>
        <pc:spChg chg="mod">
          <ac:chgData name="Ivana Matešić" userId="f956697e-94b2-41c9-ae90-1a7141865196" providerId="ADAL" clId="{E84EF315-3116-44FE-9A5C-7C103FCB8BBE}" dt="2022-05-31T19:58:47.767" v="11" actId="1076"/>
          <ac:spMkLst>
            <pc:docMk/>
            <pc:sldMk cId="1837381563" sldId="259"/>
            <ac:spMk id="2" creationId="{7D05249D-58A7-4E2A-93FB-4A8AF0EEDAB0}"/>
          </ac:spMkLst>
        </pc:spChg>
        <pc:spChg chg="mod">
          <ac:chgData name="Ivana Matešić" userId="f956697e-94b2-41c9-ae90-1a7141865196" providerId="ADAL" clId="{E84EF315-3116-44FE-9A5C-7C103FCB8BBE}" dt="2022-05-31T19:58:41.941" v="10" actId="1076"/>
          <ac:spMkLst>
            <pc:docMk/>
            <pc:sldMk cId="1837381563" sldId="259"/>
            <ac:spMk id="3" creationId="{C689CE92-502D-45DB-BA86-A7F3DC23B8A9}"/>
          </ac:spMkLst>
        </pc:spChg>
        <pc:spChg chg="mod">
          <ac:chgData name="Ivana Matešić" userId="f956697e-94b2-41c9-ae90-1a7141865196" providerId="ADAL" clId="{E84EF315-3116-44FE-9A5C-7C103FCB8BBE}" dt="2022-05-31T19:58:35.577" v="9" actId="1076"/>
          <ac:spMkLst>
            <pc:docMk/>
            <pc:sldMk cId="1837381563" sldId="259"/>
            <ac:spMk id="4" creationId="{7F528B47-6C5F-4CF3-9CED-ACA407C026A3}"/>
          </ac:spMkLst>
        </pc:spChg>
        <pc:spChg chg="mod">
          <ac:chgData name="Ivana Matešić" userId="f956697e-94b2-41c9-ae90-1a7141865196" providerId="ADAL" clId="{E84EF315-3116-44FE-9A5C-7C103FCB8BBE}" dt="2022-05-31T19:58:51.894" v="12" actId="1076"/>
          <ac:spMkLst>
            <pc:docMk/>
            <pc:sldMk cId="1837381563" sldId="259"/>
            <ac:spMk id="5" creationId="{97DFF191-FA7B-4A33-98B0-5858F091DB70}"/>
          </ac:spMkLst>
        </pc:spChg>
        <pc:spChg chg="add mod">
          <ac:chgData name="Ivana Matešić" userId="f956697e-94b2-41c9-ae90-1a7141865196" providerId="ADAL" clId="{E84EF315-3116-44FE-9A5C-7C103FCB8BBE}" dt="2022-05-31T19:58:30.329" v="8" actId="113"/>
          <ac:spMkLst>
            <pc:docMk/>
            <pc:sldMk cId="1837381563" sldId="259"/>
            <ac:spMk id="6" creationId="{FD59EC64-1D40-47B8-85B1-2A5A7AE699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25E28-3885-4BFA-9D91-1EE759312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84C162-A180-4E82-8391-696CA5A5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D591A4-B496-4F98-8049-0755B7EA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A0E98A-DC75-4A10-B533-0A8D1246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BB4B01-8C3C-4EE4-A06F-A98AFA10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0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884E8-9692-421B-BA97-89479A18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3299B3E-2856-4615-8F96-F9F7FC141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D68380-EA53-4648-A9C2-E9B2E9A2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B9DA13-14A6-48D5-8058-42E18679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05D246-B1FF-4E0A-B2F3-34E50C96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3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E42405E-2791-4A6B-91B9-E36686669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5A2431-27BE-47D0-BCCE-0B5E7527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78F659-035B-44C3-9EB4-DAAB585D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36F841-D764-4B39-952A-D9D5DE91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15C940-22B5-4E9C-8D3F-E723F0BC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6705C-D5F1-46CA-A8F9-4CB65F6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A1A787-4AA3-4E78-A9D3-5C1051C2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BAB225-AB89-4DEC-9522-1B0FE815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C3B2EE-C4F2-4B72-AFE7-5E405FD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87A4C8-6D83-4211-92A7-B0D07AA7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30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4FEC5-FB65-4845-812F-75171359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117BDA-9E60-4F47-B7F0-E607B2411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05F669-C845-457C-8B55-F08BE8D1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B876D7-F4C8-4E04-B549-8879FF0C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B84F47-FD27-4127-83F6-63A0213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7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10B1B-4AA5-4482-A907-8198ACD8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83C9EA-03BF-425C-A074-60B6C56D1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11B3C6B-5027-4146-86C2-5CBD2DA9E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C28E6C-368F-47D3-84EE-41BE95CF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B91800D-1D73-4335-9B54-AD0F7657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C162DC-2413-41AB-B701-27AA7532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11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7DAAAA-6B82-44B6-B5BC-35058B87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4A1A2F-D4FF-40E6-B266-E53FD284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B876B5-16EE-4D81-9856-2A1BFE54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7914FB-6D2B-41A4-8BDC-B45B08F70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3EDD164-7A73-424F-A01F-79296CA23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8D9A122-813B-4871-9936-C1ACF5FF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E3036B6-E7DC-4836-AAB1-A93579F5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1E06BFE-CDED-4CCD-97DD-F43C21C0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31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F7592-F5AC-4E3C-AF24-7B9C72AB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E975F00-568D-4624-B9CA-D525C44D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950BFA-F768-4FD8-B649-A45213CB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9AE869C-91E9-466B-8BF2-E215DB1E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19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CA45E8E-7AE6-409D-B263-BE509982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99BCF22-D2E4-4DB3-94FA-DA4E9FC9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A18D571-16E7-4E19-A162-5AF9F6A1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60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F841F-7C77-4F2D-8670-EC722D0C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DD5CF9-32BE-4F54-AED6-1775D27A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BB5B0B-B382-4BD9-ABEE-008A543E8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7EFEBF-0FE9-4C56-83FE-2220BF7E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92B53D-0AF7-4573-B11D-D26978E4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FABEC2-2059-49CF-B544-9568BEDB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3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354FF-991E-4C10-95F6-3301E12A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9733592-B468-4440-BA79-342D9904F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86E978-2132-4032-98A3-A834371E8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C5E8C77-9A88-4474-B1D3-DADD7922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934DE4-FE57-4EDE-B9D9-89C5C4CD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8CE5EA-32B6-4639-AFFA-832EE68A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68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48EA476-AAF9-4675-9061-9552A313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CEF3C8-89E1-4CB7-9A34-6B44A33EB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415958-801C-41FD-8270-471DB66B2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2E3B-A136-455D-A093-7323495BD2B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7EC3E9-F7F9-4AC2-ACDA-3990E205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1804FF-07D2-4B9F-A4DD-49897A29A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AF3AD-70B6-4B06-9974-A75B4D10D4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7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2BEC7-181E-4F61-ABC6-0CC191EC0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René </a:t>
            </a:r>
            <a:r>
              <a:rPr lang="hr-HR" dirty="0" err="1"/>
              <a:t>Magritte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B89676-0FCC-42B2-BE10-B66A15532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59" y="1978724"/>
            <a:ext cx="1685925" cy="20955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CFAE315-944C-461B-9144-FA9A7EA7D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(1898</a:t>
            </a:r>
            <a:r>
              <a:rPr lang="en-GB" dirty="0"/>
              <a:t>.</a:t>
            </a:r>
            <a:r>
              <a:rPr lang="hr-HR" dirty="0"/>
              <a:t>–1967</a:t>
            </a:r>
            <a:r>
              <a:rPr lang="en-GB" dirty="0"/>
              <a:t>.</a:t>
            </a:r>
            <a:r>
              <a:rPr lang="hr-HR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E7C918-F57B-493A-9F65-923E184F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5" y="1359599"/>
            <a:ext cx="34004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25C1D9-8647-4DA4-9E48-A4D48805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347472"/>
            <a:ext cx="10796016" cy="5829491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René </a:t>
            </a:r>
            <a:r>
              <a:rPr lang="hr-HR" dirty="0" err="1"/>
              <a:t>Magritte</a:t>
            </a:r>
            <a:r>
              <a:rPr lang="hr-HR" dirty="0"/>
              <a:t> se rodio u gradu </a:t>
            </a:r>
            <a:r>
              <a:rPr lang="hr-HR" dirty="0" err="1"/>
              <a:t>Lessines</a:t>
            </a:r>
            <a:r>
              <a:rPr lang="hr-HR" dirty="0"/>
              <a:t> u Belgiji 1898. Imao je dva mlađa brata, </a:t>
            </a:r>
            <a:r>
              <a:rPr lang="hr-HR" dirty="0" err="1"/>
              <a:t>Raymonda</a:t>
            </a:r>
            <a:r>
              <a:rPr lang="hr-HR" dirty="0"/>
              <a:t> i Paula. Njegova obitelj se preselila u </a:t>
            </a:r>
            <a:r>
              <a:rPr lang="hr-HR" dirty="0" err="1"/>
              <a:t>Chatelet</a:t>
            </a:r>
            <a:r>
              <a:rPr lang="hr-HR" dirty="0"/>
              <a:t> gdje je s 12 godina počeo slikati. </a:t>
            </a:r>
            <a:endParaRPr lang="en-GB" dirty="0"/>
          </a:p>
          <a:p>
            <a:r>
              <a:rPr lang="hr-HR" dirty="0"/>
              <a:t>Studirao je na akademiji </a:t>
            </a:r>
            <a:r>
              <a:rPr lang="hr-HR" dirty="0" err="1"/>
              <a:t>Royale</a:t>
            </a:r>
            <a:r>
              <a:rPr lang="hr-HR" dirty="0"/>
              <a:t>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Beaux</a:t>
            </a:r>
            <a:r>
              <a:rPr lang="hr-HR" dirty="0"/>
              <a:t>-Arts u Bruxellesu dvije godine sve do 1918. Tijekom tog vremena je upoznao </a:t>
            </a:r>
            <a:r>
              <a:rPr lang="hr-HR" dirty="0" err="1"/>
              <a:t>Georgette</a:t>
            </a:r>
            <a:r>
              <a:rPr lang="hr-HR" dirty="0"/>
              <a:t> </a:t>
            </a:r>
            <a:r>
              <a:rPr lang="hr-HR" dirty="0" err="1"/>
              <a:t>Berger</a:t>
            </a:r>
            <a:r>
              <a:rPr lang="hr-HR" dirty="0"/>
              <a:t> s kojom se vjenčao 1922.</a:t>
            </a:r>
          </a:p>
          <a:p>
            <a:endParaRPr lang="hr-HR" dirty="0"/>
          </a:p>
          <a:p>
            <a:r>
              <a:rPr lang="hr-HR" dirty="0" err="1"/>
              <a:t>Magritte</a:t>
            </a:r>
            <a:r>
              <a:rPr lang="hr-HR" dirty="0"/>
              <a:t> je radio u tvornici tapeta te je bio dizajner plakata i reklama sve do 1926. kada je dobio ugovor s galerijom la Centaure u Bruxellesu te dobio mogućnost slikati cijelo vrijeme. 1926. je proizveo svoju prvu surealnu sliku, “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jockey</a:t>
            </a:r>
            <a:r>
              <a:rPr lang="hr-HR" dirty="0"/>
              <a:t> </a:t>
            </a:r>
            <a:r>
              <a:rPr lang="hr-HR" dirty="0" err="1"/>
              <a:t>perdu</a:t>
            </a:r>
            <a:r>
              <a:rPr lang="hr-HR" dirty="0"/>
              <a:t>”, te održao svoju prvu izložbu godinu dana kasnije, koja je pak bila neuspjeh. Razočaran, preselio se u Pariz gdje se sprijateljio s Andréom </a:t>
            </a:r>
            <a:r>
              <a:rPr lang="hr-HR" dirty="0" err="1"/>
              <a:t>Bretonom</a:t>
            </a:r>
            <a:r>
              <a:rPr lang="hr-HR" dirty="0"/>
              <a:t> i upustio u surealnu grupu. Kada se galerija zatvorila njegov ugovor je završen te se vratio u Bruxelles gdje je radio u reklamiranju. </a:t>
            </a:r>
            <a:endParaRPr lang="en-GB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Tijekom njemačke okupacije Belgije za vrijeme 2. svjetskog rata ostao je u Bruxellesu, što je dovelo do raskola s </a:t>
            </a:r>
            <a:r>
              <a:rPr lang="hr-HR" dirty="0" err="1"/>
              <a:t>Bretonom</a:t>
            </a:r>
            <a:r>
              <a:rPr lang="hr-HR" dirty="0"/>
              <a:t>. Njegova djela su se pokazala u SAD-u u New Yorku 1936. I Salvador Dali je bio jedan od njegovih poznanika. </a:t>
            </a:r>
            <a:endParaRPr lang="en-GB" dirty="0"/>
          </a:p>
          <a:p>
            <a:r>
              <a:rPr lang="hr-HR" dirty="0" err="1"/>
              <a:t>Magritte</a:t>
            </a:r>
            <a:r>
              <a:rPr lang="hr-HR" dirty="0"/>
              <a:t> je umro 1967.</a:t>
            </a:r>
          </a:p>
        </p:txBody>
      </p:sp>
    </p:spTree>
    <p:extLst>
      <p:ext uri="{BB962C8B-B14F-4D97-AF65-F5344CB8AC3E}">
        <p14:creationId xmlns:p14="http://schemas.microsoft.com/office/powerpoint/2010/main" val="140472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96CC988-CFD0-4FFF-B76B-C9875D39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00" y="297030"/>
            <a:ext cx="3639502" cy="57928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7B4D7DA-FA84-4538-8C6C-B940BFC1F762}"/>
              </a:ext>
            </a:extLst>
          </p:cNvPr>
          <p:cNvSpPr/>
          <p:nvPr/>
        </p:nvSpPr>
        <p:spPr>
          <a:xfrm>
            <a:off x="1724205" y="6157223"/>
            <a:ext cx="32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Castle of the Pyrenees, 1959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1523817-F5DD-4C08-9076-7DF785E6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81" y="365125"/>
            <a:ext cx="3897539" cy="5925312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3F63CF18-7BBB-4A1C-A21A-DD1A48B4F489}"/>
              </a:ext>
            </a:extLst>
          </p:cNvPr>
          <p:cNvSpPr/>
          <p:nvPr/>
        </p:nvSpPr>
        <p:spPr>
          <a:xfrm>
            <a:off x="7883539" y="6290437"/>
            <a:ext cx="389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Transfixed, 1938 by Rene Magritte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105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19A8D0-E92A-44AB-A29C-A6949044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5EAB2D6-54D7-4C98-9362-5CCADB504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8549"/>
            <a:ext cx="5206134" cy="435133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24ED0B4-F3D4-45B0-ABF9-A03161DCAA71}"/>
              </a:ext>
            </a:extLst>
          </p:cNvPr>
          <p:cNvSpPr/>
          <p:nvPr/>
        </p:nvSpPr>
        <p:spPr>
          <a:xfrm>
            <a:off x="1226727" y="4716463"/>
            <a:ext cx="388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La </a:t>
            </a:r>
            <a:r>
              <a:rPr lang="hr-HR" dirty="0" err="1"/>
              <a:t>Clairvoyance</a:t>
            </a:r>
            <a:r>
              <a:rPr lang="hr-HR" dirty="0"/>
              <a:t>, 1936 </a:t>
            </a:r>
            <a:r>
              <a:rPr lang="hr-HR" dirty="0" err="1"/>
              <a:t>by</a:t>
            </a:r>
            <a:r>
              <a:rPr lang="hr-HR" dirty="0"/>
              <a:t> Rene </a:t>
            </a:r>
            <a:r>
              <a:rPr lang="hr-HR" dirty="0" err="1"/>
              <a:t>Magritte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4FDE148-12A1-4DA4-ABF0-F8AD1877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45" y="328549"/>
            <a:ext cx="4517528" cy="564538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6219DEED-5569-45C0-9CEE-0D8553AE369C}"/>
              </a:ext>
            </a:extLst>
          </p:cNvPr>
          <p:cNvSpPr/>
          <p:nvPr/>
        </p:nvSpPr>
        <p:spPr>
          <a:xfrm>
            <a:off x="6749755" y="5924775"/>
            <a:ext cx="391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Son of Man, 1946 by Rene Magritte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13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124A185D-2ABD-4732-B896-CC29583F8E9E}"/>
              </a:ext>
            </a:extLst>
          </p:cNvPr>
          <p:cNvSpPr/>
          <p:nvPr/>
        </p:nvSpPr>
        <p:spPr>
          <a:xfrm>
            <a:off x="4196975" y="6492240"/>
            <a:ext cx="436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Rene Magritte, La Trahison des Images, 1929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53FD8D-71FD-43BF-BB1B-F7E2D5D5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719137"/>
            <a:ext cx="76009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8C8DFB-98E8-4C47-8F2E-6E3C6821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79" y="0"/>
            <a:ext cx="5793401" cy="685800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2562A17-381C-4853-8F38-FBBA9CA0C114}"/>
              </a:ext>
            </a:extLst>
          </p:cNvPr>
          <p:cNvSpPr/>
          <p:nvPr/>
        </p:nvSpPr>
        <p:spPr>
          <a:xfrm>
            <a:off x="7406640" y="5989320"/>
            <a:ext cx="470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https://www.medijskapismenost.hr/obrazovni-materijali-za-preuzimanje/</a:t>
            </a:r>
          </a:p>
        </p:txBody>
      </p:sp>
    </p:spTree>
    <p:extLst>
      <p:ext uri="{BB962C8B-B14F-4D97-AF65-F5344CB8AC3E}">
        <p14:creationId xmlns:p14="http://schemas.microsoft.com/office/powerpoint/2010/main" val="102680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D05249D-58A7-4E2A-93FB-4A8AF0EEDAB0}"/>
              </a:ext>
            </a:extLst>
          </p:cNvPr>
          <p:cNvSpPr/>
          <p:nvPr/>
        </p:nvSpPr>
        <p:spPr>
          <a:xfrm>
            <a:off x="2834126" y="2401765"/>
            <a:ext cx="5702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https://renemagrit.wordpress.com/2018/05/12/biografija/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689CE92-502D-45DB-BA86-A7F3DC23B8A9}"/>
              </a:ext>
            </a:extLst>
          </p:cNvPr>
          <p:cNvSpPr/>
          <p:nvPr/>
        </p:nvSpPr>
        <p:spPr>
          <a:xfrm>
            <a:off x="2851165" y="1570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https://artwizard.eu/Rene-Magritte.-The-talented-Surrealist-forger...-ar-35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F528B47-6C5F-4CF3-9CED-ACA407C026A3}"/>
              </a:ext>
            </a:extLst>
          </p:cNvPr>
          <p:cNvSpPr/>
          <p:nvPr/>
        </p:nvSpPr>
        <p:spPr>
          <a:xfrm>
            <a:off x="2834126" y="1016770"/>
            <a:ext cx="314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https://www.renemagritte.org/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7DFF191-FA7B-4A33-98B0-5858F091DB70}"/>
              </a:ext>
            </a:extLst>
          </p:cNvPr>
          <p:cNvSpPr/>
          <p:nvPr/>
        </p:nvSpPr>
        <p:spPr>
          <a:xfrm>
            <a:off x="2851165" y="3059668"/>
            <a:ext cx="507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https://hr.wikipedia.org/wiki/Ren%C3%A9_Magritte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D59EC64-1D40-47B8-85B1-2A5A7AE69917}"/>
              </a:ext>
            </a:extLst>
          </p:cNvPr>
          <p:cNvSpPr txBox="1"/>
          <p:nvPr/>
        </p:nvSpPr>
        <p:spPr>
          <a:xfrm>
            <a:off x="2066544" y="832104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Izvori</a:t>
            </a:r>
            <a:r>
              <a:rPr lang="en-GB" b="1" dirty="0"/>
              <a:t>: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37381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FA47B2891BD49957C86654C0F0DDA" ma:contentTypeVersion="11" ma:contentTypeDescription="Create a new document." ma:contentTypeScope="" ma:versionID="a6b0516510eecd0c2f1bb23870466a1c">
  <xsd:schema xmlns:xsd="http://www.w3.org/2001/XMLSchema" xmlns:xs="http://www.w3.org/2001/XMLSchema" xmlns:p="http://schemas.microsoft.com/office/2006/metadata/properties" xmlns:ns3="16cdc9ad-9208-48ec-9592-3386a0906463" targetNamespace="http://schemas.microsoft.com/office/2006/metadata/properties" ma:root="true" ma:fieldsID="786c8ed870530f7870399b28384ae1f5" ns3:_="">
    <xsd:import namespace="16cdc9ad-9208-48ec-9592-3386a0906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dc9ad-9208-48ec-9592-3386a090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D382C-BC76-484B-9B7A-8A8D7584D80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16cdc9ad-9208-48ec-9592-3386a0906463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A141F2-F9A7-449E-AB40-C0E778419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AFBD2C-3164-437D-9266-B635571E3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dc9ad-9208-48ec-9592-3386a0906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321</Words>
  <Application>Microsoft Office PowerPoint</Application>
  <PresentationFormat>Široki zaslon</PresentationFormat>
  <Paragraphs>20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René Magritte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Magritte</dc:title>
  <dc:creator>Ivana Matešić</dc:creator>
  <cp:lastModifiedBy>Ivana Matešić</cp:lastModifiedBy>
  <cp:revision>3</cp:revision>
  <dcterms:created xsi:type="dcterms:W3CDTF">2022-05-24T19:46:38Z</dcterms:created>
  <dcterms:modified xsi:type="dcterms:W3CDTF">2022-05-31T19:58:57Z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0x01010035CFA47B2891BD49957C86654C0F0DDA</vt:lpwstr>
  </property>
</Properties>
</file>