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9" r:id="rId4"/>
    <p:sldId id="258" r:id="rId5"/>
    <p:sldId id="260" r:id="rId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564EB6-3106-4559-A6CF-947AE6777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EEA6169-7722-49B4-A860-EB7DDF4328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ABC1642-BD8E-4033-9068-81C4553C6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F051-0AF7-4EB9-AF6D-661CE37FB60F}" type="datetimeFigureOut">
              <a:rPr lang="hr-HR" smtClean="0"/>
              <a:t>10.5.2022.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DF50DEC-28B8-4C6F-B637-02F108633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49D35BC-D4E1-4DE9-A7FD-C6EB2516F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03E6-7225-4422-AA3C-E6B67F6C49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33955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4C8D911-EA5D-45B2-B9D0-AB32704A0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9A1A725A-5245-48A2-B980-E69894A57B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DE0A917-0B48-405A-8134-CCD6CA1B8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F051-0AF7-4EB9-AF6D-661CE37FB60F}" type="datetimeFigureOut">
              <a:rPr lang="hr-HR" smtClean="0"/>
              <a:t>10.5.2022.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01B4461-60F1-420C-A33C-9D791EAE7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9C47A2A-A9B1-4F1C-8942-363450722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03E6-7225-4422-AA3C-E6B67F6C49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38612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8144F4C8-9797-46B9-BDC6-C64554409A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45390FA4-C9C1-49BB-A80D-70A3999B75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FB941B3-0ABB-4938-9724-82C869ED3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F051-0AF7-4EB9-AF6D-661CE37FB60F}" type="datetimeFigureOut">
              <a:rPr lang="hr-HR" smtClean="0"/>
              <a:t>10.5.2022.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CC67879-0EB8-4EBF-829B-967BF94E8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2A35061-AC18-424B-8979-8BBAD13E8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03E6-7225-4422-AA3C-E6B67F6C49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32256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A923ACF-533D-4E97-9382-E9F183E0C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EF97222-448D-4BCB-B077-E2935429D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B7D2154-5F45-4C7A-A15A-A63C3A664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F051-0AF7-4EB9-AF6D-661CE37FB60F}" type="datetimeFigureOut">
              <a:rPr lang="hr-HR" smtClean="0"/>
              <a:t>10.5.2022.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0A2789A-2025-4BD3-9B0E-975A57A36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FA88AA4-B66E-4209-9818-3E9F0D667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03E6-7225-4422-AA3C-E6B67F6C49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20082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D9909A1-CDB7-4D1F-9D3B-95DAD9CDA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8229027-25E1-4429-A40E-C97269340C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3F7FE86-22E2-4412-8C7A-339077BEE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F051-0AF7-4EB9-AF6D-661CE37FB60F}" type="datetimeFigureOut">
              <a:rPr lang="hr-HR" smtClean="0"/>
              <a:t>10.5.2022.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35E690E-2C3E-4645-8AE9-24764FFA2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881A0FB-AAA2-4066-9C39-1F6CFC22E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03E6-7225-4422-AA3C-E6B67F6C49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30814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CC644D2-2145-44DB-8E47-B3CA90C2E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21CFA4C-5748-4A01-B402-E41D62FB37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F51B771-02D8-424E-A339-4CF351A89C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6BC58955-EC83-4648-8417-11803A84D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F051-0AF7-4EB9-AF6D-661CE37FB60F}" type="datetimeFigureOut">
              <a:rPr lang="hr-HR" smtClean="0"/>
              <a:t>10.5.2022.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FDC8827-85A3-419F-9FC8-A9F47D1E7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10F07F17-6F4B-47ED-964E-227C06524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03E6-7225-4422-AA3C-E6B67F6C49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08987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7DE816B-7111-4CDE-AAF4-57C01B898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1655310-EFF6-4B1F-975B-530423EC4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CDC2549-CB55-4D12-982B-B3583F078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AD7D7A46-B355-45AE-B605-3146A422B5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14B90C0D-9FD5-49DD-B4BC-A0385C5688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73F72925-0762-435F-8A80-0B6BF1B88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F051-0AF7-4EB9-AF6D-661CE37FB60F}" type="datetimeFigureOut">
              <a:rPr lang="hr-HR" smtClean="0"/>
              <a:t>10.5.2022.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8706399A-6DF7-4831-B336-2AB1B9F2A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88B26A53-4C98-4E0E-A284-C30EB50B8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03E6-7225-4422-AA3C-E6B67F6C49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79730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ECC4E3C-1EB1-4B79-97CC-C990B5FE8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E80B9E8E-1D9E-4473-9439-ADB47EE3A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F051-0AF7-4EB9-AF6D-661CE37FB60F}" type="datetimeFigureOut">
              <a:rPr lang="hr-HR" smtClean="0"/>
              <a:t>10.5.2022.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DF33318E-EE3C-4459-8626-A276D77B9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92D3487A-5100-4960-90B4-D310FEB2E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03E6-7225-4422-AA3C-E6B67F6C49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76972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D8AC24E8-96C6-48E1-A7C1-93E43330E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F051-0AF7-4EB9-AF6D-661CE37FB60F}" type="datetimeFigureOut">
              <a:rPr lang="hr-HR" smtClean="0"/>
              <a:t>10.5.2022.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9B3822ED-9084-4BE5-AA66-4C6EF2C26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E8E0B712-FDB7-4355-8DA0-E1484EFE7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03E6-7225-4422-AA3C-E6B67F6C49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67393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9E2C6A0-278C-410D-9F07-C86B57430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C9263A8-0347-4319-AEFC-1D769DA78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3FD4DD9-A229-4FFE-BAF2-A47B2808EE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B576BD7C-875E-46F8-A838-AD8D40883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F051-0AF7-4EB9-AF6D-661CE37FB60F}" type="datetimeFigureOut">
              <a:rPr lang="hr-HR" smtClean="0"/>
              <a:t>10.5.2022.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C036E959-0036-4A35-BCB7-2BAF0AD1E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1A61A326-FF0A-4228-8E7B-4B6E92582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03E6-7225-4422-AA3C-E6B67F6C49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29688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AA1E70B-2296-4DA3-8B78-5DA9B1F8E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B2EC4C6F-577F-4AAC-BC73-BD276287D2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D66B102-8D74-4A74-AA6E-3EB2EF609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25605A6B-E142-4C5A-8D9A-DF75DF3C1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F051-0AF7-4EB9-AF6D-661CE37FB60F}" type="datetimeFigureOut">
              <a:rPr lang="hr-HR" smtClean="0"/>
              <a:t>10.5.2022.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BF54E712-2ACE-4070-95B2-F0F1A2278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BA39D2F1-7D23-4550-9E29-10F5E7044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03E6-7225-4422-AA3C-E6B67F6C49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59867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240394F6-2445-4F9A-919E-5ADCF540E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FD262485-DC3E-4D04-9388-CE153D518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81D1195-D763-4B00-915D-17C71C9065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2F051-0AF7-4EB9-AF6D-661CE37FB60F}" type="datetimeFigureOut">
              <a:rPr lang="hr-HR" smtClean="0"/>
              <a:t>10.5.2022.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4EC8100-8C7C-444F-B1BB-2B195DD77E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BA30DD9-DBA6-4A0B-BC01-18A8200E1E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C03E6-7225-4422-AA3C-E6B67F6C49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99717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6CFBD20-160F-45BA-BF5B-097B4C4489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5" r="1" b="66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0FE9C36-22AD-421E-868C-B2BF120878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07" r="-2" b="-2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7E60261-02F1-47D1-9BFD-D9F7D74149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18" y="6015037"/>
            <a:ext cx="989282" cy="74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7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Picasso: Imam osjećaj da ćemo zajedno činiti velike stvari - tportal">
            <a:extLst>
              <a:ext uri="{FF2B5EF4-FFF2-40B4-BE49-F238E27FC236}">
                <a16:creationId xmlns:a16="http://schemas.microsoft.com/office/drawing/2014/main" id="{6D521CB0-8C99-4A81-B9AB-CF4DB2CB3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4782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D3A67664-EE16-408E-B31C-0C57327719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70" b="9937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AAE2011-C7EB-4422-A99F-D146E0A85C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18" y="6015037"/>
            <a:ext cx="989282" cy="74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4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F196FF7-8692-4867-A5A0-B7D19773A7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5" r="-2" b="6724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163061AA-5DAD-4E92-9599-6240644D30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07" b="8618"/>
          <a:stretch/>
        </p:blipFill>
        <p:spPr>
          <a:xfrm>
            <a:off x="5967941" y="9"/>
            <a:ext cx="6290734" cy="707706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C77EBFF-E214-4D63-83CF-1719E6411E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93" y="5964382"/>
            <a:ext cx="989282" cy="74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76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71FE2AA0-0594-4109-8640-8F6BDA5B34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88" r="18310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8C0D26C-69DC-48FF-8E7A-CDAFDB78A0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5" r="18610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0E5E4636-59E9-41E0-8EA2-660DDA625C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67" r="2521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DAEC0661-DC9A-4650-81FE-636F4DB796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476" y="6024427"/>
            <a:ext cx="989282" cy="74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28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411404F2-BE9E-43FA-B5E9-AAA8DF56C1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99" t="7014" r="14908" b="-3"/>
          <a:stretch/>
        </p:blipFill>
        <p:spPr>
          <a:xfrm>
            <a:off x="192528" y="171717"/>
            <a:ext cx="3793268" cy="6514564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E7A4FD05-DE0E-44C2-A644-CD52953A0E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91" r="18754" b="3648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577997E-72F9-4974-B9F1-F45C0C39D3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58" r="17017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CEB0CE0B-7759-483E-A32E-584A83F796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18" y="6015037"/>
            <a:ext cx="989282" cy="74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064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3053</TotalTime>
  <Words>0</Words>
  <Application>Microsoft Office PowerPoint</Application>
  <PresentationFormat>Široki zaslon</PresentationFormat>
  <Paragraphs>0</Paragraphs>
  <Slides>5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Jelena Čeko</dc:creator>
  <cp:lastModifiedBy>Jelena Čeko</cp:lastModifiedBy>
  <cp:revision>2</cp:revision>
  <dcterms:created xsi:type="dcterms:W3CDTF">2022-05-10T19:02:54Z</dcterms:created>
  <dcterms:modified xsi:type="dcterms:W3CDTF">2022-05-12T21:56:03Z</dcterms:modified>
</cp:coreProperties>
</file>