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84" r:id="rId5"/>
    <p:sldId id="287" r:id="rId6"/>
    <p:sldId id="280" r:id="rId7"/>
    <p:sldId id="289" r:id="rId8"/>
    <p:sldId id="277" r:id="rId9"/>
    <p:sldId id="285" r:id="rId10"/>
    <p:sldId id="278" r:id="rId11"/>
    <p:sldId id="279" r:id="rId12"/>
    <p:sldId id="281" r:id="rId13"/>
    <p:sldId id="288" r:id="rId14"/>
    <p:sldId id="283" r:id="rId15"/>
    <p:sldId id="293" r:id="rId16"/>
    <p:sldId id="282" r:id="rId17"/>
    <p:sldId id="292" r:id="rId18"/>
    <p:sldId id="290" r:id="rId19"/>
    <p:sldId id="264" r:id="rId20"/>
    <p:sldId id="291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0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607" autoAdjust="0"/>
  </p:normalViewPr>
  <p:slideViewPr>
    <p:cSldViewPr>
      <p:cViewPr varScale="1">
        <p:scale>
          <a:sx n="106" d="100"/>
          <a:sy n="106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0672-D3B8-495E-B055-2E8DE8A54CDE}" type="datetimeFigureOut">
              <a:rPr lang="sr-Latn-CS" smtClean="0"/>
              <a:pPr/>
              <a:t>06.03.2019.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78B7-F160-4671-9442-98EF2B2867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\Desktop\ŠKOLA\EKOŠKOLA\EKO škola 2013\slike-logo\Logo eko škol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1787236" cy="179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428605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hr-HR" dirty="0"/>
              <a:t>          </a:t>
            </a:r>
            <a:r>
              <a:rPr lang="hr-HR" sz="3600" b="1" dirty="0"/>
              <a:t>Osnovna škola Blage Zadre, Vukovar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429684" cy="5143536"/>
          </a:xfrm>
        </p:spPr>
        <p:txBody>
          <a:bodyPr/>
          <a:lstStyle/>
          <a:p>
            <a:r>
              <a:rPr lang="hr-HR" sz="2400" b="1" dirty="0">
                <a:solidFill>
                  <a:schemeClr val="tx1"/>
                </a:solidFill>
              </a:rPr>
              <a:t>EKOLOŠKI KVIZ  “LIJEPA NAŠA” </a:t>
            </a:r>
          </a:p>
          <a:p>
            <a:r>
              <a:rPr lang="hr-HR" sz="2400" b="1" dirty="0">
                <a:solidFill>
                  <a:schemeClr val="tx1"/>
                </a:solidFill>
              </a:rPr>
              <a:t>Zagreb, 15.3. - 17.3.2019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hr-H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5500702"/>
            <a:ext cx="8643998" cy="7143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hr-HR" dirty="0">
                <a:solidFill>
                  <a:schemeClr val="tx1"/>
                </a:solidFill>
              </a:rPr>
              <a:t>IZRADILI:  Lea Samardžić (5.a), Vanessa Mažar (6.b), Ivan Butigan (7.b), Danijel Hideg (8.a), </a:t>
            </a:r>
          </a:p>
          <a:p>
            <a:r>
              <a:rPr lang="hr-HR" dirty="0">
                <a:solidFill>
                  <a:schemeClr val="tx1"/>
                </a:solidFill>
              </a:rPr>
              <a:t>MENTOR: Ana Kurbalija, prof.   </a:t>
            </a:r>
            <a:endParaRPr lang="hr-HR" dirty="0"/>
          </a:p>
        </p:txBody>
      </p:sp>
      <p:sp>
        <p:nvSpPr>
          <p:cNvPr id="6" name="Hexagon 5"/>
          <p:cNvSpPr/>
          <p:nvPr/>
        </p:nvSpPr>
        <p:spPr>
          <a:xfrm>
            <a:off x="2714612" y="2428868"/>
            <a:ext cx="3214710" cy="2571768"/>
          </a:xfrm>
          <a:prstGeom prst="hexagon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MEDENA PRIČA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Dani kruha – medeni kolači i peciva  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500174"/>
            <a:ext cx="4393420" cy="4393420"/>
          </a:xfrm>
          <a:solidFill>
            <a:schemeClr val="bg1"/>
          </a:solidFill>
          <a:ln w="381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500174"/>
            <a:ext cx="414340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Medena kuharica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85860"/>
            <a:ext cx="4655025" cy="2625725"/>
          </a:xfrm>
          <a:prstGeom prst="rect">
            <a:avLst/>
          </a:prstGeom>
          <a:ln w="76200" cap="sq">
            <a:solidFill>
              <a:srgbClr val="FF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142984"/>
            <a:ext cx="2571768" cy="4572032"/>
          </a:xfrm>
          <a:prstGeom prst="rect">
            <a:avLst/>
          </a:prstGeom>
          <a:ln w="76200" cap="sq">
            <a:solidFill>
              <a:srgbClr val="FF99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Drvene žlice za med </a:t>
            </a:r>
          </a:p>
        </p:txBody>
      </p:sp>
      <p:pic>
        <p:nvPicPr>
          <p:cNvPr id="1026" name="Picture 2" descr="C:\Users\Ana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500594" cy="45005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9" name="Picture 3" descr="C:\Users\Ana\Desktop\ŠKOLA - 2018-2019\EKOŠKOLA\EKO 2018.-2019\izrada žlice za med\IMG_4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407242" cy="4547606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41203" y="3348634"/>
            <a:ext cx="2732504" cy="3643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C:\Users\Ana\Desktop\ŠKOLA - 2018-2019\EKOŠKOLA\EKO 2018.-2019\izrada žlice za med\IMG_4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66"/>
            <a:ext cx="2643206" cy="26432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6" name="Picture 4" descr="C:\Users\Ana\Desktop\ŠKOLA - 2018-2019\EKOŠKOLA\EKO 2018.-2019\izrada žlice za med\IMG_4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85794"/>
            <a:ext cx="2273342" cy="28764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Drvene podloške u obliku saća  </a:t>
            </a:r>
          </a:p>
        </p:txBody>
      </p:sp>
      <p:pic>
        <p:nvPicPr>
          <p:cNvPr id="2052" name="Picture 4" descr="C:\Users\Ana\Desktop\ŠKOLA - 2018-2019\EKOŠKOLA\EKO 2018.-2019\izrada žlice za med\IMG_4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85794"/>
            <a:ext cx="2357422" cy="27860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Kartonski tisak –motiv pčela   </a:t>
            </a:r>
          </a:p>
        </p:txBody>
      </p:sp>
      <p:pic>
        <p:nvPicPr>
          <p:cNvPr id="5122" name="Picture 2" descr="C:\Users\Ana\Desktop\ŠKOLA - 2018-2019\EKOŠKOLA\EKO 2018.-2019\svijeće\IMG_46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786378" cy="48316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Ana\Desktop\ŠKOLA - 2018-2019\EKOŠKOLA\EKO 2018.-2019\IMG_4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589760" cy="47863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72518" cy="703282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/>
            <a:r>
              <a:rPr lang="hr-HR" sz="2800" dirty="0"/>
              <a:t>Izrada kutijce za kolače i magneta s motivom pčele </a:t>
            </a:r>
          </a:p>
        </p:txBody>
      </p:sp>
      <p:pic>
        <p:nvPicPr>
          <p:cNvPr id="1026" name="Picture 2" descr="C:\Users\Ana\Desktop\ŠKOLA - 2018-2019\EKOŠKOLA\EKO 2018.-2019\kolači  s medom\IMG_47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88458" y="3440906"/>
            <a:ext cx="3524274" cy="264320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Ana\Desktop\ŠKOLA - 2018-2019\EKOŠKOLA\EKO 2018.-2019\kolači  s medom\IMG_47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9031" y="1666862"/>
            <a:ext cx="3619525" cy="271464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Digitalna slikovnica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/>
              <a:t>medeni kolačići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sapuni s medom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medene svijeće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balzam s medom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drvena žlica  za med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magnet s motivom meda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Medeni paket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00298" y="1714488"/>
            <a:ext cx="3786214" cy="3197229"/>
          </a:xfrm>
          <a:prstGeom prst="hexagon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PREDLAŽEMO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143900" cy="5072074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suradnju s lokalnim pčelarima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provođenje radionica i predavanja po školama u svrhu edukacije učenika o važnosti pčela u prirodi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posjet lokalnim OPG-ovima koji imaju košnice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organizirati “kušaonice meda” kako bi med  što više približili učenicima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poticanje izrade raznih pripravaka s medom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69280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3259" y="142852"/>
            <a:ext cx="2797482" cy="1785950"/>
          </a:xfrm>
          <a:prstGeom prst="hexagon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ISTRAŽILI</a:t>
            </a:r>
          </a:p>
          <a:p>
            <a:pPr algn="ctr">
              <a:buNone/>
            </a:pP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928802"/>
            <a:ext cx="8472518" cy="450059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Što je med i kako nastaje?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Što pčele rade preko zime?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3200" dirty="0"/>
              <a:t>Š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je sve potrebno za pčelarstvo?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3200" noProof="0" dirty="0"/>
              <a:t>K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oje su dobrobiti konzumiranja meda </a:t>
            </a:r>
            <a:r>
              <a:rPr lang="hr-HR" sz="3200" dirty="0"/>
              <a:t>?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3200" dirty="0"/>
              <a:t>Što sve možemo napraviti s medom i na temu meda i pčela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hr-HR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Cilj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“provući” </a:t>
            </a:r>
            <a:r>
              <a:rPr lang="hr-HR" sz="3200" dirty="0"/>
              <a:t>temu meda i pčela kroz 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što više školskih predmeta  i uključiti u priču što više sudionika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857232"/>
            <a:ext cx="5286412" cy="41753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hr-HR" dirty="0"/>
              <a:t>Hvala na pažnji! </a:t>
            </a:r>
          </a:p>
        </p:txBody>
      </p:sp>
      <p:pic>
        <p:nvPicPr>
          <p:cNvPr id="33794" name="Picture 2" descr="C:\Users\Ana\Desktop\pcela_sli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866490" cy="30003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714612" y="1857364"/>
            <a:ext cx="3786214" cy="3197229"/>
          </a:xfrm>
          <a:prstGeom prst="hexagon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URADILI</a:t>
            </a:r>
          </a:p>
          <a:p>
            <a:pPr algn="ctr">
              <a:buNone/>
            </a:pPr>
            <a:r>
              <a:rPr lang="hr-H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642966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br>
              <a:rPr lang="hr-HR" dirty="0"/>
            </a:br>
            <a:r>
              <a:rPr lang="hr-HR" dirty="0"/>
              <a:t>Predavanje pčelara 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 descr="C:\Users\Ana\Desktop\IMG_45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41272"/>
            <a:ext cx="7215238" cy="58252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Ana\Desktop\ŠKOLA - 2018-2019\EKOŠKOLA\EKO 2018.-2019\pčelari\IMG_3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3881465" cy="2911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Ana\Desktop\ŠKOLA - 2018-2019\EKOŠKOLA\EKO 2018.-2019\pčelari\IMG_3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04849" y="666731"/>
            <a:ext cx="3619525" cy="27146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30" name="Picture 6" descr="C:\Users\Ana\Desktop\ŠKOLA - 2018-2019\EKOŠKOLA\EKO 2018.-2019\pčelari\IMG_351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3571900" cy="2678925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000504"/>
            <a:ext cx="4000528" cy="22502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hr-HR" dirty="0">
                <a:solidFill>
                  <a:schemeClr val="tx2"/>
                </a:solidFill>
              </a:rPr>
              <a:t>Medene svijeće</a:t>
            </a:r>
          </a:p>
        </p:txBody>
      </p:sp>
      <p:pic>
        <p:nvPicPr>
          <p:cNvPr id="2050" name="Picture 2" descr="C:\Users\Ana\Desktop\ŠKOLA - 2018-2019\EKOŠKOLA\EKO 2018.-2019\svijeće\IMG_3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2143140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1" name="Picture 3" descr="C:\Users\Ana\Desktop\ŠKOLA - 2018-2019\EKOŠKOLA\EKO 2018.-2019\svijeće\IMG_3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42908" y="1928802"/>
            <a:ext cx="3429024" cy="2571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3" name="Picture 5" descr="C:\Users\Ana\Desktop\ŠKOLA - 2018-2019\EKOŠKOLA\EKO 2018.-2019\svijeće\IMG_3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1785950" cy="23820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571876"/>
            <a:ext cx="2893239" cy="307181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074" name="Picture 2" descr="C:\Users\Ana\Desktop\ŠKOLA - 2018-2019\EKOŠKOLA\EKO 2018.-2019\svijeće\IMG_4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928670"/>
            <a:ext cx="1862492" cy="2674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Ana\Desktop\ŠKOLA - 2018-2019\EKOŠKOLA\EKO 2018.-2019\svijeće\IMG_46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143404" cy="41434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pic>
        <p:nvPicPr>
          <p:cNvPr id="4099" name="Picture 3" descr="C:\Users\Ana\Desktop\ŠKOLA - 2018-2019\EKOŠKOLA\EKO 2018.-2019\balzami\IMG_46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5720" y="1404902"/>
            <a:ext cx="4143404" cy="41434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Sapuni s medom </a:t>
            </a:r>
          </a:p>
        </p:txBody>
      </p:sp>
      <p:pic>
        <p:nvPicPr>
          <p:cNvPr id="3074" name="Picture 2" descr="C:\Users\Ana\Desktop\ŠKOLA - 2018-2019\EKOŠKOLA\EKO 2018.-2019\izrada sapuna\IMG_4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4112" y="1458502"/>
            <a:ext cx="3667150" cy="27503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6" name="Picture 4" descr="C:\Users\Ana\Desktop\ŠKOLA - 2018-2019\EKOŠKOLA\EKO 2018.-2019\izrada sapuna\IMG_4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43636" y="3714752"/>
            <a:ext cx="2857520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8" name="Picture 6" descr="C:\Users\Ana\Desktop\ŠKOLA - 2018-2019\EKOŠKOLA\EKO 2018.-2019\izrada sapuna\IMG_44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928670"/>
            <a:ext cx="3000364" cy="22502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9" name="Picture 7" descr="C:\Users\Ana\Desktop\ŠKOLA - 2018-2019\EKOŠKOLA\EKO 2018.-2019\izrada sapuna\IMG_44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592572" y="2765222"/>
            <a:ext cx="3833841" cy="28753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Balzam s medom </a:t>
            </a:r>
          </a:p>
        </p:txBody>
      </p:sp>
      <p:pic>
        <p:nvPicPr>
          <p:cNvPr id="4098" name="Picture 2" descr="C:\Users\Ana\Desktop\ŠKOLA - 2018-2019\EKOŠKOLA\EKO 2018.-2019\balzami\IMG_46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786" y="857232"/>
            <a:ext cx="3071834" cy="30718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099" name="Picture 3" descr="C:\Users\Ana\Desktop\ŠKOLA - 2018-2019\EKOŠKOLA\EKO 2018.-2019\balzami\IMG_4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22033" y="464323"/>
            <a:ext cx="2786082" cy="3429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100" name="Picture 4" descr="C:\Users\Ana\Desktop\ŠKOLA - 2018-2019\EKOŠKOLA\EKO 2018.-2019\balzami\IMG_4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714876" y="3714752"/>
            <a:ext cx="2974459" cy="29744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101" name="Picture 5" descr="C:\Users\Ana\Desktop\ŠKOLA - 2018-2019\EKOŠKOLA\EKO 2018.-2019\balzami\IMG_46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00504"/>
            <a:ext cx="2714644" cy="27146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235</Words>
  <Application>Microsoft Macintosh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          Osnovna škola Blage Zadre, Vukovar </vt:lpstr>
      <vt:lpstr>PowerPoint Presentation</vt:lpstr>
      <vt:lpstr>PowerPoint Presentation</vt:lpstr>
      <vt:lpstr> Predavanje pčelara  </vt:lpstr>
      <vt:lpstr>PowerPoint Presentation</vt:lpstr>
      <vt:lpstr>Medene svijeće</vt:lpstr>
      <vt:lpstr>PowerPoint Presentation</vt:lpstr>
      <vt:lpstr>Sapuni s medom </vt:lpstr>
      <vt:lpstr>Balzam s medom </vt:lpstr>
      <vt:lpstr>Dani kruha – medeni kolači i peciva  </vt:lpstr>
      <vt:lpstr>Medena kuharica  </vt:lpstr>
      <vt:lpstr>Drvene žlice za med </vt:lpstr>
      <vt:lpstr>Drvene podloške u obliku saća  </vt:lpstr>
      <vt:lpstr>Kartonski tisak –motiv pčela   </vt:lpstr>
      <vt:lpstr>Izrada kutijce za kolače i magneta s motivom pčele </vt:lpstr>
      <vt:lpstr>Digitalna slikovnica </vt:lpstr>
      <vt:lpstr>Medeni paket  </vt:lpstr>
      <vt:lpstr>PowerPoint Presentation</vt:lpstr>
      <vt:lpstr>PowerPoint Presentation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Blage Zadre Vukovar</dc:title>
  <dc:creator>Ana</dc:creator>
  <cp:lastModifiedBy>Patricija Burazin</cp:lastModifiedBy>
  <cp:revision>128</cp:revision>
  <dcterms:created xsi:type="dcterms:W3CDTF">2017-03-20T07:47:49Z</dcterms:created>
  <dcterms:modified xsi:type="dcterms:W3CDTF">2019-03-06T19:18:00Z</dcterms:modified>
</cp:coreProperties>
</file>