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58" r:id="rId4"/>
    <p:sldId id="259" r:id="rId5"/>
    <p:sldId id="262" r:id="rId6"/>
    <p:sldId id="263" r:id="rId7"/>
    <p:sldId id="261" r:id="rId8"/>
    <p:sldId id="260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1" autoAdjust="0"/>
    <p:restoredTop sz="94660"/>
  </p:normalViewPr>
  <p:slideViewPr>
    <p:cSldViewPr>
      <p:cViewPr varScale="1">
        <p:scale>
          <a:sx n="68" d="100"/>
          <a:sy n="68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14/4/2019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14/4/2019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14/4/2019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14/4/2019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14/4/2019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14/4/2019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14/4/2019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- Θέση περιεχομένου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14/4/2019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14/4/2019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Θέση περιεχομένου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14/4/2019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14/4/2019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14/4/2019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79512" y="3573016"/>
            <a:ext cx="8784976" cy="2697832"/>
          </a:xfrm>
        </p:spPr>
        <p:txBody>
          <a:bodyPr>
            <a:noAutofit/>
          </a:bodyPr>
          <a:lstStyle/>
          <a:p>
            <a:r>
              <a:rPr lang="en-US" sz="6600" dirty="0" smtClean="0"/>
              <a:t>RECYCLING</a:t>
            </a:r>
            <a:endParaRPr lang="el-GR" sz="6600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3886200" cy="1752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Ouranio</a:t>
            </a:r>
            <a:r>
              <a:rPr lang="en-US" dirty="0" smtClean="0"/>
              <a:t> </a:t>
            </a:r>
            <a:r>
              <a:rPr lang="en-US" dirty="0" err="1" smtClean="0"/>
              <a:t>Toxo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Chalkida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Greece</a:t>
            </a:r>
            <a:endParaRPr lang="el-GR" dirty="0"/>
          </a:p>
        </p:txBody>
      </p:sp>
      <p:pic>
        <p:nvPicPr>
          <p:cNvPr id="4" name="3 - Εικόνα" descr="LOGO e-TWINN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60648"/>
            <a:ext cx="3419872" cy="20342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052736"/>
            <a:ext cx="6228184" cy="4671138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251520" y="1052736"/>
            <a:ext cx="26642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accent4">
                    <a:lumMod val="50000"/>
                  </a:schemeClr>
                </a:solidFill>
              </a:rPr>
              <a:t>Materials </a:t>
            </a:r>
            <a:endParaRPr lang="en-US" sz="3600" b="1" u="sng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l-GR" sz="3600" u="sng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n-US" sz="2400" dirty="0" smtClean="0"/>
              <a:t>With some help from our mascot we learn about different materials, which can be recycled.</a:t>
            </a:r>
            <a:endParaRPr lang="el-G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facto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772816"/>
            <a:ext cx="5976664" cy="3437163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179512" y="1052736"/>
            <a:ext cx="26642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chemeClr val="accent4">
                    <a:lumMod val="50000"/>
                  </a:schemeClr>
                </a:solidFill>
              </a:rPr>
              <a:t>Recycling </a:t>
            </a:r>
            <a:r>
              <a:rPr lang="en-US" sz="3600" b="1" u="sng" dirty="0" smtClean="0">
                <a:solidFill>
                  <a:schemeClr val="accent4">
                    <a:lumMod val="50000"/>
                  </a:schemeClr>
                </a:solidFill>
              </a:rPr>
              <a:t>Factory</a:t>
            </a:r>
          </a:p>
          <a:p>
            <a:endParaRPr lang="el-GR" dirty="0" smtClean="0"/>
          </a:p>
          <a:p>
            <a:pPr algn="ctr"/>
            <a:r>
              <a:rPr lang="en-US" sz="2400" dirty="0" smtClean="0"/>
              <a:t>While watching a video made by the Hellenic Recovery Recycling Corporation we witnessed step by step the recycling process in a factory.</a:t>
            </a:r>
            <a:endParaRPr lang="el-G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484784"/>
            <a:ext cx="3672408" cy="3835224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179512" y="1772816"/>
            <a:ext cx="266429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chemeClr val="accent4">
                    <a:lumMod val="50000"/>
                  </a:schemeClr>
                </a:solidFill>
              </a:rPr>
              <a:t>Recycling </a:t>
            </a:r>
            <a:r>
              <a:rPr lang="en-US" sz="3600" b="1" u="sng" dirty="0" smtClean="0">
                <a:solidFill>
                  <a:schemeClr val="accent4">
                    <a:lumMod val="50000"/>
                  </a:schemeClr>
                </a:solidFill>
              </a:rPr>
              <a:t>Signs</a:t>
            </a:r>
          </a:p>
          <a:p>
            <a:pPr algn="ctr"/>
            <a:endParaRPr lang="el-GR" sz="3600" u="sng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n-US" sz="2400" dirty="0" smtClean="0"/>
              <a:t>We learned what they are, where we can find them and their meaning.</a:t>
            </a:r>
            <a:endParaRPr lang="el-GR" sz="2400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90326_1213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692696"/>
            <a:ext cx="3687841" cy="5445224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179512" y="908720"/>
            <a:ext cx="266429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accent4">
                    <a:lumMod val="50000"/>
                  </a:schemeClr>
                </a:solidFill>
              </a:rPr>
              <a:t>BEEBOT</a:t>
            </a:r>
          </a:p>
          <a:p>
            <a:pPr algn="ctr"/>
            <a:endParaRPr lang="el-GR" sz="4000" u="sng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n-US" sz="2400" dirty="0" smtClean="0"/>
              <a:t>We </a:t>
            </a:r>
            <a:r>
              <a:rPr lang="en-US" sz="2400" dirty="0" smtClean="0"/>
              <a:t>made a new </a:t>
            </a:r>
            <a:r>
              <a:rPr lang="en-US" sz="2400" dirty="0" err="1" smtClean="0"/>
              <a:t>beebot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game mat.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90326_1215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620688"/>
            <a:ext cx="3619020" cy="5517232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179512" y="908720"/>
            <a:ext cx="26642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accent4">
                    <a:lumMod val="50000"/>
                  </a:schemeClr>
                </a:solidFill>
              </a:rPr>
              <a:t>BEEBOT</a:t>
            </a:r>
          </a:p>
          <a:p>
            <a:pPr algn="ctr"/>
            <a:endParaRPr lang="el-GR" sz="4000" u="sng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n-US" sz="2400" dirty="0" smtClean="0"/>
              <a:t>We helped our </a:t>
            </a:r>
            <a:r>
              <a:rPr lang="en-US" sz="2400" dirty="0" err="1" smtClean="0"/>
              <a:t>beebot</a:t>
            </a:r>
            <a:r>
              <a:rPr lang="en-US" sz="2400" dirty="0" smtClean="0"/>
              <a:t> </a:t>
            </a:r>
            <a:r>
              <a:rPr lang="en-US" sz="2400" dirty="0" smtClean="0"/>
              <a:t>to collect all recyclable objects in her way to the recycling factory. </a:t>
            </a:r>
            <a:endParaRPr lang="el-GR" sz="2400" dirty="0" smtClean="0"/>
          </a:p>
          <a:p>
            <a:r>
              <a:rPr lang="en-US" b="1" dirty="0" smtClean="0"/>
              <a:t> 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39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196752"/>
            <a:ext cx="6012160" cy="4509120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179512" y="764704"/>
            <a:ext cx="266429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accent4">
                    <a:lumMod val="50000"/>
                  </a:schemeClr>
                </a:solidFill>
              </a:rPr>
              <a:t>Gathering old </a:t>
            </a:r>
            <a:r>
              <a:rPr lang="en-US" sz="3600" b="1" u="sng" dirty="0" smtClean="0">
                <a:solidFill>
                  <a:schemeClr val="accent4">
                    <a:lumMod val="50000"/>
                  </a:schemeClr>
                </a:solidFill>
              </a:rPr>
              <a:t>Books</a:t>
            </a:r>
          </a:p>
          <a:p>
            <a:endParaRPr lang="el-GR" sz="3600" u="sng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n-US" sz="2400" dirty="0" smtClean="0"/>
              <a:t>We gather all our old and unused books so we could give them new owners, who would enjoy them as much as we did.</a:t>
            </a:r>
            <a:r>
              <a:rPr lang="en-US" sz="2400" b="1" dirty="0" smtClean="0"/>
              <a:t> </a:t>
            </a:r>
            <a:endParaRPr lang="el-GR" sz="2400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3926'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268760"/>
            <a:ext cx="5820139" cy="4365104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179512" y="1628800"/>
            <a:ext cx="26642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The new owners pick their new books</a:t>
            </a:r>
            <a:endParaRPr lang="el-GR" sz="3600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ημοτικός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</TotalTime>
  <Words>126</Words>
  <Application>Microsoft Office PowerPoint</Application>
  <PresentationFormat>Προβολή στην οθόνη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Δημοτικός</vt:lpstr>
      <vt:lpstr>Ouranio Toxo Chalkida  Greece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Ouranio Toxo Chalkida  Greece</dc:title>
  <dc:creator>Χριστινα Πεζαρου</dc:creator>
  <cp:lastModifiedBy>USER</cp:lastModifiedBy>
  <cp:revision>3</cp:revision>
  <dcterms:created xsi:type="dcterms:W3CDTF">2019-04-14T16:06:52Z</dcterms:created>
  <dcterms:modified xsi:type="dcterms:W3CDTF">2019-04-14T16:19:05Z</dcterms:modified>
</cp:coreProperties>
</file>