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Lobster"/>
      <p:regular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8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82"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Lobster-regular.fntdata"/><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b08b7ab17b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b08b7ab17b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b08b7ab17b_3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b08b7ab17b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b08b7ab17b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b08b7ab17b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50125f9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50125f9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7.jpg"/><Relationship Id="rId5" Type="http://schemas.openxmlformats.org/officeDocument/2006/relationships/image" Target="../media/image1.png"/><Relationship Id="rId6" Type="http://schemas.openxmlformats.org/officeDocument/2006/relationships/image" Target="../media/image5.jpg"/><Relationship Id="rId7" Type="http://schemas.openxmlformats.org/officeDocument/2006/relationships/image" Target="../media/image3.png"/><Relationship Id="rId8"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29036"/>
            <a:ext cx="8520600" cy="117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it" sz="5300">
                <a:solidFill>
                  <a:srgbClr val="3C78D8"/>
                </a:solidFill>
                <a:latin typeface="Georgia"/>
                <a:ea typeface="Georgia"/>
                <a:cs typeface="Georgia"/>
                <a:sym typeface="Georgia"/>
              </a:rPr>
              <a:t>Sports during Corona</a:t>
            </a:r>
            <a:endParaRPr b="1" sz="5300">
              <a:solidFill>
                <a:srgbClr val="3C78D8"/>
              </a:solidFill>
              <a:latin typeface="Georgia"/>
              <a:ea typeface="Georgia"/>
              <a:cs typeface="Georgia"/>
              <a:sym typeface="Georgia"/>
            </a:endParaRPr>
          </a:p>
        </p:txBody>
      </p:sp>
      <p:sp>
        <p:nvSpPr>
          <p:cNvPr id="55" name="Google Shape;55;p13"/>
          <p:cNvSpPr txBox="1"/>
          <p:nvPr>
            <p:ph idx="1" type="subTitle"/>
          </p:nvPr>
        </p:nvSpPr>
        <p:spPr>
          <a:xfrm>
            <a:off x="130775" y="2954050"/>
            <a:ext cx="1874700" cy="210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t" sz="1200">
                <a:solidFill>
                  <a:srgbClr val="000000"/>
                </a:solidFill>
              </a:rPr>
              <a:t>Anna Raspugli</a:t>
            </a:r>
            <a:endParaRPr b="1" sz="1200">
              <a:solidFill>
                <a:srgbClr val="000000"/>
              </a:solidFill>
            </a:endParaRPr>
          </a:p>
          <a:p>
            <a:pPr indent="0" lvl="0" marL="0" rtl="0" algn="l">
              <a:spcBef>
                <a:spcPts val="0"/>
              </a:spcBef>
              <a:spcAft>
                <a:spcPts val="0"/>
              </a:spcAft>
              <a:buNone/>
            </a:pPr>
            <a:r>
              <a:rPr b="1" lang="it" sz="1200">
                <a:solidFill>
                  <a:srgbClr val="000000"/>
                </a:solidFill>
              </a:rPr>
              <a:t>Taurisano Ilaria</a:t>
            </a:r>
            <a:endParaRPr b="1" sz="1200">
              <a:solidFill>
                <a:srgbClr val="000000"/>
              </a:solidFill>
            </a:endParaRPr>
          </a:p>
          <a:p>
            <a:pPr indent="0" lvl="0" marL="0" rtl="0" algn="l">
              <a:spcBef>
                <a:spcPts val="0"/>
              </a:spcBef>
              <a:spcAft>
                <a:spcPts val="0"/>
              </a:spcAft>
              <a:buNone/>
            </a:pPr>
            <a:r>
              <a:rPr b="1" lang="it" sz="1200">
                <a:solidFill>
                  <a:srgbClr val="000000"/>
                </a:solidFill>
              </a:rPr>
              <a:t>Vanessa Andreani</a:t>
            </a:r>
            <a:endParaRPr b="1" sz="1200">
              <a:solidFill>
                <a:srgbClr val="000000"/>
              </a:solidFill>
            </a:endParaRPr>
          </a:p>
          <a:p>
            <a:pPr indent="0" lvl="0" marL="0" rtl="0" algn="l">
              <a:spcBef>
                <a:spcPts val="0"/>
              </a:spcBef>
              <a:spcAft>
                <a:spcPts val="0"/>
              </a:spcAft>
              <a:buNone/>
            </a:pPr>
            <a:r>
              <a:rPr b="1" lang="it" sz="1200">
                <a:solidFill>
                  <a:srgbClr val="000000"/>
                </a:solidFill>
              </a:rPr>
              <a:t>Eleonora Calesini</a:t>
            </a:r>
            <a:endParaRPr b="1" sz="1200">
              <a:solidFill>
                <a:srgbClr val="000000"/>
              </a:solidFill>
            </a:endParaRPr>
          </a:p>
          <a:p>
            <a:pPr indent="0" lvl="0" marL="0" rtl="0" algn="l">
              <a:spcBef>
                <a:spcPts val="0"/>
              </a:spcBef>
              <a:spcAft>
                <a:spcPts val="0"/>
              </a:spcAft>
              <a:buNone/>
            </a:pPr>
            <a:r>
              <a:rPr b="1" lang="it" sz="1200">
                <a:solidFill>
                  <a:srgbClr val="000000"/>
                </a:solidFill>
              </a:rPr>
              <a:t>Derian Buhr</a:t>
            </a:r>
            <a:endParaRPr b="1" sz="1200">
              <a:solidFill>
                <a:srgbClr val="000000"/>
              </a:solidFill>
            </a:endParaRPr>
          </a:p>
          <a:p>
            <a:pPr indent="0" lvl="0" marL="0" rtl="0" algn="l">
              <a:spcBef>
                <a:spcPts val="0"/>
              </a:spcBef>
              <a:spcAft>
                <a:spcPts val="0"/>
              </a:spcAft>
              <a:buNone/>
            </a:pPr>
            <a:r>
              <a:rPr b="1" lang="it" sz="1200">
                <a:solidFill>
                  <a:srgbClr val="000000"/>
                </a:solidFill>
              </a:rPr>
              <a:t>Fabian Rielmann </a:t>
            </a:r>
            <a:endParaRPr b="1" sz="1200">
              <a:solidFill>
                <a:srgbClr val="000000"/>
              </a:solidFill>
            </a:endParaRPr>
          </a:p>
          <a:p>
            <a:pPr indent="0" lvl="0" marL="0" rtl="0" algn="l">
              <a:spcBef>
                <a:spcPts val="0"/>
              </a:spcBef>
              <a:spcAft>
                <a:spcPts val="0"/>
              </a:spcAft>
              <a:buNone/>
            </a:pPr>
            <a:r>
              <a:rPr b="1" lang="it" sz="1200">
                <a:solidFill>
                  <a:srgbClr val="000000"/>
                </a:solidFill>
              </a:rPr>
              <a:t>Leon Wommelsdorf</a:t>
            </a:r>
            <a:endParaRPr b="1" sz="1200">
              <a:solidFill>
                <a:srgbClr val="000000"/>
              </a:solidFill>
            </a:endParaRPr>
          </a:p>
          <a:p>
            <a:pPr indent="0" lvl="0" marL="0" rtl="0" algn="l">
              <a:spcBef>
                <a:spcPts val="0"/>
              </a:spcBef>
              <a:spcAft>
                <a:spcPts val="0"/>
              </a:spcAft>
              <a:buNone/>
            </a:pPr>
            <a:r>
              <a:rPr b="1" lang="it" sz="1200">
                <a:solidFill>
                  <a:srgbClr val="000000"/>
                </a:solidFill>
              </a:rPr>
              <a:t>Elyne Vuillaume</a:t>
            </a:r>
            <a:endParaRPr b="1" sz="1200">
              <a:solidFill>
                <a:srgbClr val="000000"/>
              </a:solidFill>
            </a:endParaRPr>
          </a:p>
          <a:p>
            <a:pPr indent="0" lvl="0" marL="0" rtl="0" algn="l">
              <a:spcBef>
                <a:spcPts val="0"/>
              </a:spcBef>
              <a:spcAft>
                <a:spcPts val="0"/>
              </a:spcAft>
              <a:buNone/>
            </a:pPr>
            <a:r>
              <a:rPr b="1" lang="it" sz="1200">
                <a:solidFill>
                  <a:srgbClr val="000000"/>
                </a:solidFill>
              </a:rPr>
              <a:t>Tim Pollmann</a:t>
            </a:r>
            <a:endParaRPr b="1" sz="1200">
              <a:solidFill>
                <a:srgbClr val="000000"/>
              </a:solidFill>
            </a:endParaRPr>
          </a:p>
          <a:p>
            <a:pPr indent="0" lvl="0" marL="0" rtl="0" algn="l">
              <a:spcBef>
                <a:spcPts val="0"/>
              </a:spcBef>
              <a:spcAft>
                <a:spcPts val="0"/>
              </a:spcAft>
              <a:buNone/>
            </a:pPr>
            <a:r>
              <a:rPr b="1" lang="it" sz="1200">
                <a:solidFill>
                  <a:srgbClr val="000000"/>
                </a:solidFill>
              </a:rPr>
              <a:t>Joshua van Gehuchten</a:t>
            </a:r>
            <a:endParaRPr b="1" sz="1200">
              <a:solidFill>
                <a:srgbClr val="000000"/>
              </a:solidFill>
            </a:endParaRPr>
          </a:p>
        </p:txBody>
      </p:sp>
      <p:pic>
        <p:nvPicPr>
          <p:cNvPr id="56" name="Google Shape;56;p13"/>
          <p:cNvPicPr preferRelativeResize="0"/>
          <p:nvPr/>
        </p:nvPicPr>
        <p:blipFill>
          <a:blip r:embed="rId3">
            <a:alphaModFix/>
          </a:blip>
          <a:stretch>
            <a:fillRect/>
          </a:stretch>
        </p:blipFill>
        <p:spPr>
          <a:xfrm>
            <a:off x="6063000" y="976125"/>
            <a:ext cx="2926385" cy="1240752"/>
          </a:xfrm>
          <a:prstGeom prst="rect">
            <a:avLst/>
          </a:prstGeom>
          <a:noFill/>
          <a:ln>
            <a:noFill/>
          </a:ln>
        </p:spPr>
      </p:pic>
      <p:pic>
        <p:nvPicPr>
          <p:cNvPr id="57" name="Google Shape;57;p13"/>
          <p:cNvPicPr preferRelativeResize="0"/>
          <p:nvPr/>
        </p:nvPicPr>
        <p:blipFill>
          <a:blip r:embed="rId4">
            <a:alphaModFix/>
          </a:blip>
          <a:stretch>
            <a:fillRect/>
          </a:stretch>
        </p:blipFill>
        <p:spPr>
          <a:xfrm>
            <a:off x="6468800" y="2365525"/>
            <a:ext cx="2675198" cy="1779898"/>
          </a:xfrm>
          <a:prstGeom prst="rect">
            <a:avLst/>
          </a:prstGeom>
          <a:noFill/>
          <a:ln>
            <a:noFill/>
          </a:ln>
        </p:spPr>
      </p:pic>
      <p:pic>
        <p:nvPicPr>
          <p:cNvPr id="58" name="Google Shape;58;p13"/>
          <p:cNvPicPr preferRelativeResize="0"/>
          <p:nvPr/>
        </p:nvPicPr>
        <p:blipFill>
          <a:blip r:embed="rId5">
            <a:alphaModFix/>
          </a:blip>
          <a:stretch>
            <a:fillRect/>
          </a:stretch>
        </p:blipFill>
        <p:spPr>
          <a:xfrm>
            <a:off x="460775" y="988050"/>
            <a:ext cx="2168437" cy="1869325"/>
          </a:xfrm>
          <a:prstGeom prst="rect">
            <a:avLst/>
          </a:prstGeom>
          <a:noFill/>
          <a:ln>
            <a:noFill/>
          </a:ln>
        </p:spPr>
      </p:pic>
      <p:sp>
        <p:nvSpPr>
          <p:cNvPr id="59" name="Google Shape;59;p13"/>
          <p:cNvSpPr txBox="1"/>
          <p:nvPr/>
        </p:nvSpPr>
        <p:spPr>
          <a:xfrm>
            <a:off x="2167375" y="3656175"/>
            <a:ext cx="2287500" cy="9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60" name="Google Shape;60;p13"/>
          <p:cNvPicPr preferRelativeResize="0"/>
          <p:nvPr/>
        </p:nvPicPr>
        <p:blipFill>
          <a:blip r:embed="rId6">
            <a:alphaModFix/>
          </a:blip>
          <a:stretch>
            <a:fillRect/>
          </a:stretch>
        </p:blipFill>
        <p:spPr>
          <a:xfrm>
            <a:off x="3017263" y="1017825"/>
            <a:ext cx="2657678" cy="1488300"/>
          </a:xfrm>
          <a:prstGeom prst="rect">
            <a:avLst/>
          </a:prstGeom>
          <a:noFill/>
          <a:ln>
            <a:noFill/>
          </a:ln>
        </p:spPr>
      </p:pic>
      <p:pic>
        <p:nvPicPr>
          <p:cNvPr id="61" name="Google Shape;61;p13"/>
          <p:cNvPicPr preferRelativeResize="0"/>
          <p:nvPr/>
        </p:nvPicPr>
        <p:blipFill>
          <a:blip r:embed="rId7">
            <a:alphaModFix/>
          </a:blip>
          <a:stretch>
            <a:fillRect/>
          </a:stretch>
        </p:blipFill>
        <p:spPr>
          <a:xfrm>
            <a:off x="1797825" y="2901475"/>
            <a:ext cx="2287499" cy="1733300"/>
          </a:xfrm>
          <a:prstGeom prst="rect">
            <a:avLst/>
          </a:prstGeom>
          <a:noFill/>
          <a:ln>
            <a:noFill/>
          </a:ln>
        </p:spPr>
      </p:pic>
      <p:pic>
        <p:nvPicPr>
          <p:cNvPr id="62" name="Google Shape;62;p13"/>
          <p:cNvPicPr preferRelativeResize="0"/>
          <p:nvPr/>
        </p:nvPicPr>
        <p:blipFill>
          <a:blip r:embed="rId8">
            <a:alphaModFix/>
          </a:blip>
          <a:stretch>
            <a:fillRect/>
          </a:stretch>
        </p:blipFill>
        <p:spPr>
          <a:xfrm>
            <a:off x="4160837" y="2579975"/>
            <a:ext cx="2232450" cy="1488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116100" y="81050"/>
            <a:ext cx="8716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t">
                <a:solidFill>
                  <a:srgbClr val="6FA8DC"/>
                </a:solidFill>
                <a:latin typeface="Lobster"/>
                <a:ea typeface="Lobster"/>
                <a:cs typeface="Lobster"/>
                <a:sym typeface="Lobster"/>
              </a:rPr>
              <a:t>How Corona affects our way of doing sports - Italy</a:t>
            </a:r>
            <a:endParaRPr b="1">
              <a:solidFill>
                <a:srgbClr val="6FA8DC"/>
              </a:solidFill>
              <a:latin typeface="Lobster"/>
              <a:ea typeface="Lobster"/>
              <a:cs typeface="Lobster"/>
              <a:sym typeface="Lobster"/>
            </a:endParaRPr>
          </a:p>
        </p:txBody>
      </p:sp>
      <p:sp>
        <p:nvSpPr>
          <p:cNvPr id="68" name="Google Shape;68;p14"/>
          <p:cNvSpPr txBox="1"/>
          <p:nvPr>
            <p:ph idx="1" type="body"/>
          </p:nvPr>
        </p:nvSpPr>
        <p:spPr>
          <a:xfrm>
            <a:off x="2430600" y="862175"/>
            <a:ext cx="2488800" cy="4083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it" sz="1400">
                <a:solidFill>
                  <a:srgbClr val="FF0000"/>
                </a:solidFill>
              </a:rPr>
              <a:t>Gymnastic acrobatic during quarantine</a:t>
            </a:r>
            <a:r>
              <a:rPr b="1" lang="it" sz="1400">
                <a:solidFill>
                  <a:srgbClr val="000000"/>
                </a:solidFill>
              </a:rPr>
              <a:t>            </a:t>
            </a:r>
            <a:r>
              <a:rPr lang="it" sz="1400">
                <a:solidFill>
                  <a:srgbClr val="000000"/>
                </a:solidFill>
              </a:rPr>
              <a:t>during this quarantine i stopped training because the gyms had closed</a:t>
            </a:r>
            <a:r>
              <a:rPr b="1" lang="it" sz="1400">
                <a:solidFill>
                  <a:srgbClr val="000000"/>
                </a:solidFill>
              </a:rPr>
              <a:t> </a:t>
            </a:r>
            <a:r>
              <a:rPr lang="it" sz="1400">
                <a:solidFill>
                  <a:schemeClr val="dk1"/>
                </a:solidFill>
              </a:rPr>
              <a:t>in the quarantine i worked out at home 3-4 times a week, i used to go running in the park in front of my house, or i often did training</a:t>
            </a:r>
            <a:r>
              <a:rPr lang="it" sz="1400">
                <a:latin typeface="Comic Sans MS"/>
                <a:ea typeface="Comic Sans MS"/>
                <a:cs typeface="Comic Sans MS"/>
                <a:sym typeface="Comic Sans MS"/>
              </a:rPr>
              <a:t> </a:t>
            </a:r>
            <a:r>
              <a:rPr lang="it" sz="1400">
                <a:solidFill>
                  <a:srgbClr val="000000"/>
                </a:solidFill>
              </a:rPr>
              <a:t>home  (ilaria)</a:t>
            </a:r>
            <a:endParaRPr sz="1400">
              <a:solidFill>
                <a:srgbClr val="000000"/>
              </a:solidFill>
            </a:endParaRPr>
          </a:p>
        </p:txBody>
      </p:sp>
      <p:sp>
        <p:nvSpPr>
          <p:cNvPr id="69" name="Google Shape;69;p14"/>
          <p:cNvSpPr txBox="1"/>
          <p:nvPr/>
        </p:nvSpPr>
        <p:spPr>
          <a:xfrm>
            <a:off x="0" y="834575"/>
            <a:ext cx="2430600" cy="41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a:solidFill>
                  <a:srgbClr val="FF0000"/>
                </a:solidFill>
              </a:rPr>
              <a:t>Volleyball during quarantine</a:t>
            </a:r>
            <a:r>
              <a:rPr lang="it">
                <a:solidFill>
                  <a:srgbClr val="FF0000"/>
                </a:solidFill>
              </a:rPr>
              <a:t>:</a:t>
            </a:r>
            <a:endParaRPr>
              <a:solidFill>
                <a:srgbClr val="FF0000"/>
              </a:solidFill>
            </a:endParaRPr>
          </a:p>
          <a:p>
            <a:pPr indent="0" lvl="0" marL="0" rtl="0" algn="l">
              <a:spcBef>
                <a:spcPts val="0"/>
              </a:spcBef>
              <a:spcAft>
                <a:spcPts val="0"/>
              </a:spcAft>
              <a:buNone/>
            </a:pPr>
            <a:r>
              <a:rPr lang="it"/>
              <a:t>d</a:t>
            </a:r>
            <a:r>
              <a:rPr lang="it"/>
              <a:t>uring the quarantine every kind of volleyball training has been cancelled. </a:t>
            </a:r>
            <a:r>
              <a:rPr lang="it">
                <a:solidFill>
                  <a:schemeClr val="dk1"/>
                </a:solidFill>
              </a:rPr>
              <a:t>So my brothers and I decided to train every afternoon for 2 hours a day. From 5 pm to 7 pm. We trained all the limbs, one day the legs, one day the arms ... when it started to get warmer we set up the net under the house and after training we went to play outside. So we did a ranking because we wanted to see who, at the end of the quarantine, had the most wins. (vanessa)</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0" name="Google Shape;70;p14"/>
          <p:cNvSpPr txBox="1"/>
          <p:nvPr/>
        </p:nvSpPr>
        <p:spPr>
          <a:xfrm>
            <a:off x="4919400" y="862175"/>
            <a:ext cx="2220000" cy="40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a:solidFill>
                  <a:srgbClr val="FF0000"/>
                </a:solidFill>
              </a:rPr>
              <a:t>K</a:t>
            </a:r>
            <a:r>
              <a:rPr b="1" lang="it">
                <a:solidFill>
                  <a:srgbClr val="FF0000"/>
                </a:solidFill>
              </a:rPr>
              <a:t>arate during quarantine:</a:t>
            </a:r>
            <a:endParaRPr b="1">
              <a:solidFill>
                <a:srgbClr val="FF0000"/>
              </a:solidFill>
            </a:endParaRPr>
          </a:p>
          <a:p>
            <a:pPr indent="0" lvl="0" marL="0" rtl="0" algn="l">
              <a:spcBef>
                <a:spcPts val="0"/>
              </a:spcBef>
              <a:spcAft>
                <a:spcPts val="0"/>
              </a:spcAft>
              <a:buNone/>
            </a:pPr>
            <a:r>
              <a:rPr lang="it"/>
              <a:t>during this quarantine I stopped training very early because all the gyms had closed, I didn't train at home because I didn't have much space so I spent a long time without doing sports.  one day my teachers decided to do online karate lessons on Mondays and Fridays in order to resume training, I ìwas  very happy because even if I was closed at home I was able to carry on my passion (anna)</a:t>
            </a:r>
            <a:endParaRPr/>
          </a:p>
        </p:txBody>
      </p:sp>
      <p:sp>
        <p:nvSpPr>
          <p:cNvPr id="71" name="Google Shape;71;p14"/>
          <p:cNvSpPr txBox="1"/>
          <p:nvPr/>
        </p:nvSpPr>
        <p:spPr>
          <a:xfrm>
            <a:off x="7214000" y="917225"/>
            <a:ext cx="2066700" cy="41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nvSpPr>
        <p:spPr>
          <a:xfrm>
            <a:off x="7139403" y="862175"/>
            <a:ext cx="1966800" cy="44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a:solidFill>
                  <a:srgbClr val="FF0000"/>
                </a:solidFill>
              </a:rPr>
              <a:t>Rhythmic Gymnasticts during quarantine:</a:t>
            </a:r>
            <a:endParaRPr b="1">
              <a:solidFill>
                <a:srgbClr val="FF0000"/>
              </a:solidFill>
            </a:endParaRPr>
          </a:p>
          <a:p>
            <a:pPr indent="0" lvl="0" marL="0" rtl="0" algn="l">
              <a:spcBef>
                <a:spcPts val="0"/>
              </a:spcBef>
              <a:spcAft>
                <a:spcPts val="0"/>
              </a:spcAft>
              <a:buNone/>
            </a:pPr>
            <a:r>
              <a:rPr lang="it"/>
              <a:t>Rhythmic gymnastics was suspended during the quarantine.</a:t>
            </a:r>
            <a:endParaRPr/>
          </a:p>
          <a:p>
            <a:pPr indent="0" lvl="0" marL="0" rtl="0" algn="l">
              <a:spcBef>
                <a:spcPts val="0"/>
              </a:spcBef>
              <a:spcAft>
                <a:spcPts val="0"/>
              </a:spcAft>
              <a:buNone/>
            </a:pPr>
            <a:r>
              <a:rPr lang="it"/>
              <a:t>Since February, the Rimini association has started to give only online lessons, but I have never attended.</a:t>
            </a:r>
            <a:endParaRPr/>
          </a:p>
          <a:p>
            <a:pPr indent="0" lvl="0" marL="0" rtl="0" algn="l">
              <a:spcBef>
                <a:spcPts val="0"/>
              </a:spcBef>
              <a:spcAft>
                <a:spcPts val="0"/>
              </a:spcAft>
              <a:buNone/>
            </a:pPr>
            <a:r>
              <a:rPr lang="it"/>
              <a:t>For the first few weeks I stopped doing physical activity, but then I started doing some work out at home, every other day.</a:t>
            </a:r>
            <a:endParaRPr/>
          </a:p>
          <a:p>
            <a:pPr indent="0" lvl="0" marL="0" rtl="0" algn="l">
              <a:spcBef>
                <a:spcPts val="0"/>
              </a:spcBef>
              <a:spcAft>
                <a:spcPts val="0"/>
              </a:spcAft>
              <a:buNone/>
            </a:pPr>
            <a:r>
              <a:rPr lang="it"/>
              <a:t>(Eleonora)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173075" y="445025"/>
            <a:ext cx="88701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6FA8DC"/>
                </a:solidFill>
                <a:latin typeface="Lobster"/>
                <a:ea typeface="Lobster"/>
                <a:cs typeface="Lobster"/>
                <a:sym typeface="Lobster"/>
              </a:rPr>
              <a:t>How Corona affects our way of doing sports - Germany</a:t>
            </a:r>
            <a:endParaRPr>
              <a:solidFill>
                <a:srgbClr val="6FA8DC"/>
              </a:solidFill>
              <a:latin typeface="Lobster"/>
              <a:ea typeface="Lobster"/>
              <a:cs typeface="Lobster"/>
              <a:sym typeface="Lobster"/>
            </a:endParaRPr>
          </a:p>
        </p:txBody>
      </p:sp>
      <p:sp>
        <p:nvSpPr>
          <p:cNvPr id="78" name="Google Shape;78;p15"/>
          <p:cNvSpPr txBox="1"/>
          <p:nvPr>
            <p:ph idx="1" type="body"/>
          </p:nvPr>
        </p:nvSpPr>
        <p:spPr>
          <a:xfrm>
            <a:off x="311700" y="1017725"/>
            <a:ext cx="1888200" cy="37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t" sz="1400">
                <a:solidFill>
                  <a:srgbClr val="FF0000"/>
                </a:solidFill>
              </a:rPr>
              <a:t>Handball and gym during corona (Leon):</a:t>
            </a:r>
            <a:endParaRPr b="1" sz="1400">
              <a:solidFill>
                <a:srgbClr val="FF0000"/>
              </a:solidFill>
            </a:endParaRPr>
          </a:p>
          <a:p>
            <a:pPr indent="0" lvl="0" marL="0" rtl="0" algn="l">
              <a:spcBef>
                <a:spcPts val="1600"/>
              </a:spcBef>
              <a:spcAft>
                <a:spcPts val="1600"/>
              </a:spcAft>
              <a:buNone/>
            </a:pPr>
            <a:r>
              <a:rPr lang="it" sz="1500">
                <a:solidFill>
                  <a:srgbClr val="000000"/>
                </a:solidFill>
              </a:rPr>
              <a:t>As handball was cancelled and the gyms were closed I started jogging and working out at home. When our handball training restarted I played it 3-4 times a week until it was cancelled again.</a:t>
            </a:r>
            <a:endParaRPr sz="1500">
              <a:solidFill>
                <a:srgbClr val="000000"/>
              </a:solidFill>
            </a:endParaRPr>
          </a:p>
        </p:txBody>
      </p:sp>
      <p:sp>
        <p:nvSpPr>
          <p:cNvPr id="79" name="Google Shape;79;p15"/>
          <p:cNvSpPr txBox="1"/>
          <p:nvPr/>
        </p:nvSpPr>
        <p:spPr>
          <a:xfrm>
            <a:off x="4950252" y="6184449"/>
            <a:ext cx="2253300" cy="82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ph idx="1" type="body"/>
          </p:nvPr>
        </p:nvSpPr>
        <p:spPr>
          <a:xfrm>
            <a:off x="2199900" y="1017725"/>
            <a:ext cx="1888200" cy="37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t" sz="1400">
                <a:solidFill>
                  <a:srgbClr val="FF0000"/>
                </a:solidFill>
              </a:rPr>
              <a:t>Swimming during corona (Derian):</a:t>
            </a:r>
            <a:endParaRPr b="1" sz="1400">
              <a:solidFill>
                <a:srgbClr val="FF0000"/>
              </a:solidFill>
            </a:endParaRPr>
          </a:p>
          <a:p>
            <a:pPr indent="0" lvl="0" marL="0" rtl="0" algn="l">
              <a:lnSpc>
                <a:spcPct val="100000"/>
              </a:lnSpc>
              <a:spcBef>
                <a:spcPts val="1600"/>
              </a:spcBef>
              <a:spcAft>
                <a:spcPts val="0"/>
              </a:spcAft>
              <a:buClr>
                <a:schemeClr val="dk1"/>
              </a:buClr>
              <a:buSzPts val="1100"/>
              <a:buFont typeface="Arial"/>
              <a:buNone/>
            </a:pPr>
            <a:r>
              <a:rPr lang="it" sz="1500">
                <a:solidFill>
                  <a:schemeClr val="dk1"/>
                </a:solidFill>
              </a:rPr>
              <a:t>Due to swimming being cancelled, I went jogging every second day and went to the gym, which is closed now, too. When swimming was reopened for a short period, I trained 3 times a week</a:t>
            </a:r>
            <a:endParaRPr sz="2600"/>
          </a:p>
        </p:txBody>
      </p:sp>
      <p:sp>
        <p:nvSpPr>
          <p:cNvPr id="81" name="Google Shape;81;p15"/>
          <p:cNvSpPr txBox="1"/>
          <p:nvPr/>
        </p:nvSpPr>
        <p:spPr>
          <a:xfrm>
            <a:off x="4088098" y="1017725"/>
            <a:ext cx="1888200" cy="35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a:solidFill>
                  <a:srgbClr val="FF0000"/>
                </a:solidFill>
              </a:rPr>
              <a:t>Football during corona (Fabian):</a:t>
            </a:r>
            <a:endParaRPr b="1">
              <a:solidFill>
                <a:srgbClr val="FF0000"/>
              </a:solidFill>
            </a:endParaRPr>
          </a:p>
          <a:p>
            <a:pPr indent="0" lvl="0" marL="457200" rtl="0" algn="l">
              <a:spcBef>
                <a:spcPts val="0"/>
              </a:spcBef>
              <a:spcAft>
                <a:spcPts val="0"/>
              </a:spcAft>
              <a:buNone/>
            </a:pPr>
            <a:r>
              <a:t/>
            </a:r>
            <a:endParaRPr sz="1600"/>
          </a:p>
          <a:p>
            <a:pPr indent="-101600" lvl="0" marL="0" rtl="0" algn="l">
              <a:spcBef>
                <a:spcPts val="0"/>
              </a:spcBef>
              <a:spcAft>
                <a:spcPts val="0"/>
              </a:spcAft>
              <a:buSzPts val="1600"/>
              <a:buChar char="-"/>
            </a:pPr>
            <a:r>
              <a:rPr lang="it" sz="1600"/>
              <a:t>When football was cancelled I went running 3 times a week. When football came back for a short time, I had football 4 times a week.</a:t>
            </a:r>
            <a:endParaRPr sz="1600"/>
          </a:p>
        </p:txBody>
      </p:sp>
      <p:sp>
        <p:nvSpPr>
          <p:cNvPr id="82" name="Google Shape;82;p15"/>
          <p:cNvSpPr txBox="1"/>
          <p:nvPr/>
        </p:nvSpPr>
        <p:spPr>
          <a:xfrm>
            <a:off x="5933850" y="1053100"/>
            <a:ext cx="1998300" cy="35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a:solidFill>
                  <a:srgbClr val="FF0000"/>
                </a:solidFill>
              </a:rPr>
              <a:t>Football during corona (Tim):</a:t>
            </a:r>
            <a:endParaRPr b="1">
              <a:solidFill>
                <a:srgbClr val="FF0000"/>
              </a:solidFill>
            </a:endParaRPr>
          </a:p>
          <a:p>
            <a:pPr indent="0" lvl="0" marL="0" rtl="0" algn="l">
              <a:spcBef>
                <a:spcPts val="0"/>
              </a:spcBef>
              <a:spcAft>
                <a:spcPts val="0"/>
              </a:spcAft>
              <a:buNone/>
            </a:pPr>
            <a:r>
              <a:t/>
            </a:r>
            <a:endParaRPr sz="1600"/>
          </a:p>
          <a:p>
            <a:pPr indent="0" lvl="0" marL="0" rtl="0" algn="l">
              <a:spcBef>
                <a:spcPts val="0"/>
              </a:spcBef>
              <a:spcAft>
                <a:spcPts val="0"/>
              </a:spcAft>
              <a:buNone/>
            </a:pPr>
            <a:r>
              <a:rPr lang="it" sz="1600"/>
              <a:t>When football was cancelled I stopped doing sports for a short time. When football was allowed again (for a short time), I played it 2-3 times a week.</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391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6FA8DC"/>
                </a:solidFill>
                <a:latin typeface="Lobster"/>
                <a:ea typeface="Lobster"/>
                <a:cs typeface="Lobster"/>
                <a:sym typeface="Lobster"/>
              </a:rPr>
              <a:t>How corona affects our way of doing sports - Corsica</a:t>
            </a:r>
            <a:r>
              <a:rPr lang="it"/>
              <a:t> </a:t>
            </a:r>
            <a:endParaRPr/>
          </a:p>
        </p:txBody>
      </p:sp>
      <p:sp>
        <p:nvSpPr>
          <p:cNvPr id="88" name="Google Shape;88;p16"/>
          <p:cNvSpPr txBox="1"/>
          <p:nvPr>
            <p:ph idx="1" type="body"/>
          </p:nvPr>
        </p:nvSpPr>
        <p:spPr>
          <a:xfrm>
            <a:off x="0" y="1205059"/>
            <a:ext cx="7748100" cy="417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it">
                <a:solidFill>
                  <a:srgbClr val="FF0000"/>
                </a:solidFill>
              </a:rPr>
              <a:t>Dance During corona (Elyne) :</a:t>
            </a:r>
            <a:endParaRPr b="1">
              <a:solidFill>
                <a:srgbClr val="FF0000"/>
              </a:solidFill>
            </a:endParaRPr>
          </a:p>
          <a:p>
            <a:pPr indent="0" lvl="0" marL="0" rtl="0" algn="l">
              <a:lnSpc>
                <a:spcPct val="100000"/>
              </a:lnSpc>
              <a:spcBef>
                <a:spcPts val="1600"/>
              </a:spcBef>
              <a:spcAft>
                <a:spcPts val="0"/>
              </a:spcAft>
              <a:buNone/>
            </a:pPr>
            <a:r>
              <a:rPr lang="it">
                <a:solidFill>
                  <a:srgbClr val="000000"/>
                </a:solidFill>
              </a:rPr>
              <a:t>Durant this quarantine i stopped the</a:t>
            </a:r>
            <a:endParaRPr>
              <a:solidFill>
                <a:srgbClr val="000000"/>
              </a:solidFill>
            </a:endParaRPr>
          </a:p>
          <a:p>
            <a:pPr indent="0" lvl="0" marL="0" rtl="0" algn="l">
              <a:lnSpc>
                <a:spcPct val="100000"/>
              </a:lnSpc>
              <a:spcBef>
                <a:spcPts val="1600"/>
              </a:spcBef>
              <a:spcAft>
                <a:spcPts val="0"/>
              </a:spcAft>
              <a:buNone/>
            </a:pPr>
            <a:r>
              <a:rPr lang="it">
                <a:solidFill>
                  <a:srgbClr val="000000"/>
                </a:solidFill>
              </a:rPr>
              <a:t> dance like every other sports in corsica</a:t>
            </a:r>
            <a:endParaRPr>
              <a:solidFill>
                <a:srgbClr val="000000"/>
              </a:solidFill>
            </a:endParaRPr>
          </a:p>
          <a:p>
            <a:pPr indent="0" lvl="0" marL="0" rtl="0" algn="l">
              <a:lnSpc>
                <a:spcPct val="100000"/>
              </a:lnSpc>
              <a:spcBef>
                <a:spcPts val="1600"/>
              </a:spcBef>
              <a:spcAft>
                <a:spcPts val="0"/>
              </a:spcAft>
              <a:buNone/>
            </a:pPr>
            <a:r>
              <a:rPr lang="it">
                <a:solidFill>
                  <a:srgbClr val="000000"/>
                </a:solidFill>
              </a:rPr>
              <a:t>. So at home I decided to work my dance </a:t>
            </a:r>
            <a:endParaRPr>
              <a:solidFill>
                <a:srgbClr val="000000"/>
              </a:solidFill>
            </a:endParaRPr>
          </a:p>
          <a:p>
            <a:pPr indent="0" lvl="0" marL="0" rtl="0" algn="l">
              <a:lnSpc>
                <a:spcPct val="100000"/>
              </a:lnSpc>
              <a:spcBef>
                <a:spcPts val="1600"/>
              </a:spcBef>
              <a:spcAft>
                <a:spcPts val="0"/>
              </a:spcAft>
              <a:buNone/>
            </a:pPr>
            <a:r>
              <a:rPr lang="it">
                <a:solidFill>
                  <a:srgbClr val="000000"/>
                </a:solidFill>
              </a:rPr>
              <a:t>And my choreography in addition to my</a:t>
            </a:r>
            <a:endParaRPr>
              <a:solidFill>
                <a:srgbClr val="000000"/>
              </a:solidFill>
            </a:endParaRPr>
          </a:p>
          <a:p>
            <a:pPr indent="0" lvl="0" marL="0" rtl="0" algn="l">
              <a:lnSpc>
                <a:spcPct val="100000"/>
              </a:lnSpc>
              <a:spcBef>
                <a:spcPts val="1600"/>
              </a:spcBef>
              <a:spcAft>
                <a:spcPts val="0"/>
              </a:spcAft>
              <a:buNone/>
            </a:pPr>
            <a:r>
              <a:rPr lang="it">
                <a:solidFill>
                  <a:srgbClr val="000000"/>
                </a:solidFill>
              </a:rPr>
              <a:t>VideoCall in zoom with my group of dance</a:t>
            </a:r>
            <a:endParaRPr>
              <a:solidFill>
                <a:srgbClr val="000000"/>
              </a:solidFill>
            </a:endParaRPr>
          </a:p>
          <a:p>
            <a:pPr indent="0" lvl="0" marL="0" rtl="0" algn="l">
              <a:lnSpc>
                <a:spcPct val="100000"/>
              </a:lnSpc>
              <a:spcBef>
                <a:spcPts val="1600"/>
              </a:spcBef>
              <a:spcAft>
                <a:spcPts val="0"/>
              </a:spcAft>
              <a:buNone/>
            </a:pPr>
            <a:r>
              <a:rPr lang="it">
                <a:solidFill>
                  <a:srgbClr val="000000"/>
                </a:solidFill>
              </a:rPr>
              <a:t>And my dance teachers. I was going also walk</a:t>
            </a:r>
            <a:endParaRPr>
              <a:solidFill>
                <a:srgbClr val="000000"/>
              </a:solidFill>
            </a:endParaRPr>
          </a:p>
          <a:p>
            <a:pPr indent="0" lvl="0" marL="0" rtl="0" algn="l">
              <a:lnSpc>
                <a:spcPct val="100000"/>
              </a:lnSpc>
              <a:spcBef>
                <a:spcPts val="1600"/>
              </a:spcBef>
              <a:spcAft>
                <a:spcPts val="0"/>
              </a:spcAft>
              <a:buNone/>
            </a:pPr>
            <a:r>
              <a:rPr lang="it">
                <a:solidFill>
                  <a:srgbClr val="000000"/>
                </a:solidFill>
              </a:rPr>
              <a:t>1 hours with my mother and do exercise of fitness</a:t>
            </a:r>
            <a:endParaRPr>
              <a:solidFill>
                <a:srgbClr val="000000"/>
              </a:solidFill>
            </a:endParaRPr>
          </a:p>
          <a:p>
            <a:pPr indent="0" lvl="0" marL="0" rtl="0" algn="l">
              <a:lnSpc>
                <a:spcPct val="100000"/>
              </a:lnSpc>
              <a:spcBef>
                <a:spcPts val="1600"/>
              </a:spcBef>
              <a:spcAft>
                <a:spcPts val="1600"/>
              </a:spcAft>
              <a:buNone/>
            </a:pPr>
            <a:r>
              <a:t/>
            </a:r>
            <a:endParaRPr>
              <a:solidFill>
                <a:srgbClr val="000000"/>
              </a:solidFill>
            </a:endParaRPr>
          </a:p>
        </p:txBody>
      </p:sp>
      <p:pic>
        <p:nvPicPr>
          <p:cNvPr id="89" name="Google Shape;89;p16"/>
          <p:cNvPicPr preferRelativeResize="0"/>
          <p:nvPr/>
        </p:nvPicPr>
        <p:blipFill>
          <a:blip r:embed="rId3">
            <a:alphaModFix/>
          </a:blip>
          <a:stretch>
            <a:fillRect/>
          </a:stretch>
        </p:blipFill>
        <p:spPr>
          <a:xfrm>
            <a:off x="5052599" y="1212950"/>
            <a:ext cx="1953375" cy="2468750"/>
          </a:xfrm>
          <a:prstGeom prst="rect">
            <a:avLst/>
          </a:prstGeom>
          <a:noFill/>
          <a:ln>
            <a:noFill/>
          </a:ln>
        </p:spPr>
      </p:pic>
      <p:pic>
        <p:nvPicPr>
          <p:cNvPr id="90" name="Google Shape;90;p16"/>
          <p:cNvPicPr preferRelativeResize="0"/>
          <p:nvPr/>
        </p:nvPicPr>
        <p:blipFill>
          <a:blip r:embed="rId4">
            <a:alphaModFix/>
          </a:blip>
          <a:stretch>
            <a:fillRect/>
          </a:stretch>
        </p:blipFill>
        <p:spPr>
          <a:xfrm>
            <a:off x="5613543" y="3262006"/>
            <a:ext cx="2920851" cy="16418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solidFill>
                  <a:srgbClr val="6FA8DC"/>
                </a:solidFill>
                <a:latin typeface="Lobster"/>
                <a:ea typeface="Lobster"/>
                <a:cs typeface="Lobster"/>
                <a:sym typeface="Lobster"/>
              </a:rPr>
              <a:t>How Corona affects our way of doing sports - Belgium</a:t>
            </a:r>
            <a:endParaRPr>
              <a:solidFill>
                <a:srgbClr val="6FA8DC"/>
              </a:solidFill>
              <a:latin typeface="Lobster"/>
              <a:ea typeface="Lobster"/>
              <a:cs typeface="Lobster"/>
              <a:sym typeface="Lobster"/>
            </a:endParaRPr>
          </a:p>
          <a:p>
            <a:pPr indent="0" lvl="0" marL="0" rtl="0" algn="l">
              <a:spcBef>
                <a:spcPts val="0"/>
              </a:spcBef>
              <a:spcAft>
                <a:spcPts val="0"/>
              </a:spcAft>
              <a:buNone/>
            </a:pPr>
            <a:r>
              <a:t/>
            </a:r>
            <a:endParaRPr/>
          </a:p>
        </p:txBody>
      </p:sp>
      <p:sp>
        <p:nvSpPr>
          <p:cNvPr id="96" name="Google Shape;96;p17"/>
          <p:cNvSpPr txBox="1"/>
          <p:nvPr>
            <p:ph idx="1" type="body"/>
          </p:nvPr>
        </p:nvSpPr>
        <p:spPr>
          <a:xfrm>
            <a:off x="311700" y="1152475"/>
            <a:ext cx="4143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t">
                <a:solidFill>
                  <a:srgbClr val="FF0000"/>
                </a:solidFill>
              </a:rPr>
              <a:t>Handball during Corona (Joshua):</a:t>
            </a:r>
            <a:endParaRPr b="1">
              <a:solidFill>
                <a:srgbClr val="FF0000"/>
              </a:solidFill>
            </a:endParaRPr>
          </a:p>
          <a:p>
            <a:pPr indent="0" lvl="0" marL="152400" marR="152400" rtl="0" algn="l">
              <a:lnSpc>
                <a:spcPct val="128571"/>
              </a:lnSpc>
              <a:spcBef>
                <a:spcPts val="1600"/>
              </a:spcBef>
              <a:spcAft>
                <a:spcPts val="0"/>
              </a:spcAft>
              <a:buClr>
                <a:schemeClr val="dk1"/>
              </a:buClr>
              <a:buSzPts val="1100"/>
              <a:buFont typeface="Arial"/>
              <a:buNone/>
            </a:pPr>
            <a:r>
              <a:rPr lang="it" sz="1550">
                <a:solidFill>
                  <a:srgbClr val="262626"/>
                </a:solidFill>
                <a:highlight>
                  <a:srgbClr val="FFFFFF"/>
                </a:highlight>
              </a:rPr>
              <a:t>I used to play handbal ,but that is cancelled ofcourse. I couldn't do a lot of sports because i broek my schoulder last Month but i have been jogging a lot lately and before Breaking.</a:t>
            </a:r>
            <a:endParaRPr sz="1550">
              <a:solidFill>
                <a:srgbClr val="262626"/>
              </a:solidFill>
              <a:highlight>
                <a:srgbClr val="FFFFFF"/>
              </a:highlight>
            </a:endParaRPr>
          </a:p>
          <a:p>
            <a:pPr indent="0" lvl="0" marL="0" rtl="0" algn="l">
              <a:spcBef>
                <a:spcPts val="300"/>
              </a:spcBef>
              <a:spcAft>
                <a:spcPts val="1600"/>
              </a:spcAft>
              <a:buNone/>
            </a:pPr>
            <a:r>
              <a:t/>
            </a:r>
            <a:endParaRPr>
              <a:solidFill>
                <a:srgbClr val="000000"/>
              </a:solidFill>
            </a:endParaRPr>
          </a:p>
        </p:txBody>
      </p:sp>
      <p:pic>
        <p:nvPicPr>
          <p:cNvPr id="97" name="Google Shape;97;p17"/>
          <p:cNvPicPr preferRelativeResize="0"/>
          <p:nvPr/>
        </p:nvPicPr>
        <p:blipFill>
          <a:blip r:embed="rId3">
            <a:alphaModFix/>
          </a:blip>
          <a:stretch>
            <a:fillRect/>
          </a:stretch>
        </p:blipFill>
        <p:spPr>
          <a:xfrm>
            <a:off x="4803075" y="1254575"/>
            <a:ext cx="3951525" cy="2634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