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8" r:id="rId8"/>
    <p:sldId id="264" r:id="rId9"/>
    <p:sldId id="265" r:id="rId10"/>
    <p:sldId id="266" r:id="rId11"/>
    <p:sldId id="267" r:id="rId12"/>
    <p:sldId id="269" r:id="rId13"/>
    <p:sldId id="274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Grannec" initials="PG" lastIdx="1" clrIdx="0">
    <p:extLst>
      <p:ext uri="{19B8F6BF-5375-455C-9EA6-DF929625EA0E}">
        <p15:presenceInfo xmlns:p15="http://schemas.microsoft.com/office/powerpoint/2012/main" userId="9613e1f465e601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1506EC-629D-4E22-BE9D-E7EA0900A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42ABA6-5C8B-4464-9DE1-2C2013734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5C0CEE-247D-4524-8C82-19B096F1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ED8-91F9-4C37-B18B-02293141118B}" type="datetimeFigureOut">
              <a:rPr lang="fr-FR" smtClean="0"/>
              <a:t>14/08/19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0570BE-4E93-41A1-B3EB-4BEB5121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AFFC96-D17F-4880-B761-749DAF55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C99-4EF7-44A2-982C-0B5459557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96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DA894D-03B3-4FEF-8867-49D8998C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011D71-99F1-4CD3-89CC-6C0D5EEF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5D6D67-335A-425A-A5DA-0A5ABE3E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ED8-91F9-4C37-B18B-02293141118B}" type="datetimeFigureOut">
              <a:rPr lang="fr-FR" smtClean="0"/>
              <a:t>14/08/19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9CA5ED-D679-4A04-8A10-77493597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3A9DD4-17C9-4CBC-91CA-2D6E1CB4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C99-4EF7-44A2-982C-0B5459557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79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756501-6732-4ACF-BD14-6E6258849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C89121-1D80-4345-B1AE-73ADD0835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55746D-5EA4-45B0-B7F1-5B7BEFCAE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ED8-91F9-4C37-B18B-02293141118B}" type="datetimeFigureOut">
              <a:rPr lang="fr-FR" smtClean="0"/>
              <a:t>14/08/19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AA1A2B-3BCE-4EAA-AC29-74317B02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9D7A8D-6DBC-4FD5-BC54-BFEF37BA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C99-4EF7-44A2-982C-0B5459557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40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4E712-CA4F-4889-80E4-55578CE8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DC47A1-9553-4B0A-A683-0996A5E55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9CFA81-0451-4F41-AFAC-4A1F4A5D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ED8-91F9-4C37-B18B-02293141118B}" type="datetimeFigureOut">
              <a:rPr lang="fr-FR" smtClean="0"/>
              <a:t>14/08/19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E5C4FA-F7E0-4F69-9287-9FA9BFA8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FFDB5E-61DB-4C47-B0ED-A2F7088F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C99-4EF7-44A2-982C-0B5459557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28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02824-7EDD-4A6F-8348-52965AA8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1EB42E-70D6-47C7-816E-C8AA5817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DCDAAF-4E08-4FEB-AADD-BBC2EC8E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ED8-91F9-4C37-B18B-02293141118B}" type="datetimeFigureOut">
              <a:rPr lang="fr-FR" smtClean="0"/>
              <a:t>14/08/19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728D23-DC0C-47B1-BBC5-F16EFCC0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01A5C2-1331-472E-9C3F-0D1EF57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C99-4EF7-44A2-982C-0B5459557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99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63D98-266D-41A6-A3AC-CEE34A42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E3158E-C89F-4A9E-B2C4-F44C9E6EF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AF7B80-F70D-48F9-B87C-710968CF3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D301F2-CAFF-417C-A2A8-4DE9E970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ED8-91F9-4C37-B18B-02293141118B}" type="datetimeFigureOut">
              <a:rPr lang="fr-FR" smtClean="0"/>
              <a:t>14/08/19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8732B5-B4F9-47BF-8C67-1382149F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D2EAC7-CBA2-4FB0-9194-85D5B81B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C99-4EF7-44A2-982C-0B5459557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74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8208B-0E80-4A7C-AD21-F20A7D74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68FE4A-3304-4ECF-9030-7649091C4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89DDD4-F601-4FD7-9BC9-989684BCA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0BDC1B-88E0-4004-81F9-EFF22E41E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265EC1-83A8-45E1-AAB2-BAAA83642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C1533B-56EF-4ABF-AD5C-224F1357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ED8-91F9-4C37-B18B-02293141118B}" type="datetimeFigureOut">
              <a:rPr lang="fr-FR" smtClean="0"/>
              <a:t>14/08/19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CA207E-C015-45A6-B983-22CC2765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197316-AE76-41D9-8725-B5ECED1D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C99-4EF7-44A2-982C-0B5459557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3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A73936-333E-4014-BBC0-AE92EE22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77969F-D623-4F6E-9229-A0A073A0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ED8-91F9-4C37-B18B-02293141118B}" type="datetimeFigureOut">
              <a:rPr lang="fr-FR" smtClean="0"/>
              <a:t>14/08/19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D1B72B-653D-427B-AA3F-F2D8CD8A9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F60027-70AB-4F64-A825-7CEAC28A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C99-4EF7-44A2-982C-0B5459557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60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534255-B100-4364-B052-7AC9A861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ED8-91F9-4C37-B18B-02293141118B}" type="datetimeFigureOut">
              <a:rPr lang="fr-FR" smtClean="0"/>
              <a:t>14/08/19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5501D2-42B9-4484-958D-3E7FB8F6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A2A682-7F79-4D0E-9ECA-7FAB5FBA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C99-4EF7-44A2-982C-0B5459557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67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EA2CA-95F4-4117-97FE-F738F859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E2B6-F781-4EBD-90CD-7901F3341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352554-6710-4AA8-BDAD-8CDC4B675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51262F-B912-4F93-A0D8-A81FEFF4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ED8-91F9-4C37-B18B-02293141118B}" type="datetimeFigureOut">
              <a:rPr lang="fr-FR" smtClean="0"/>
              <a:t>14/08/19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041378-BA6C-4560-95B2-1B33CD6A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8649DF-0C52-4319-AC9D-540A5C62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C99-4EF7-44A2-982C-0B5459557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07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BDCBA-9097-4E5E-B6DA-635DF5C7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9FFFF2-AE7F-43E9-80E8-8113EEAD2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CB540A-F331-4904-B3FB-0AD737F8F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3FCF54-8B4A-4E5C-A504-C6AA00F8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ED8-91F9-4C37-B18B-02293141118B}" type="datetimeFigureOut">
              <a:rPr lang="fr-FR" smtClean="0"/>
              <a:t>14/08/19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96C1B5-D079-4EA2-9C5D-8407FA2C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512B1F-5FEC-43B1-A399-AD30FE13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C99-4EF7-44A2-982C-0B5459557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44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C7C9F85-6BC9-4278-9DED-9EAF0E45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1B8051-0888-4856-AEB6-3A1D6B628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ADFE79-48FC-425C-9C22-D9167AFA3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1ED8-91F9-4C37-B18B-02293141118B}" type="datetimeFigureOut">
              <a:rPr lang="fr-FR" smtClean="0"/>
              <a:t>14/08/19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B1C9DA-C7A5-4D26-BE16-BABFA3F7F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7739A0-CC54-47DA-99DD-D9D4CB8E0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43C99-4EF7-44A2-982C-0B5459557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66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22.xml"/><Relationship Id="rId12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hyperlink" Target="https://docs.google.com/spreadsheets/d/1zsgpN67EpTaEbGao5sFhLeM64CCEjtffK4r8gxLGZWo/edit?usp=sharing" TargetMode="External"/><Relationship Id="rId5" Type="http://schemas.openxmlformats.org/officeDocument/2006/relationships/slide" Target="slide14.xml"/><Relationship Id="rId10" Type="http://schemas.openxmlformats.org/officeDocument/2006/relationships/slide" Target="slide26.xml"/><Relationship Id="rId4" Type="http://schemas.openxmlformats.org/officeDocument/2006/relationships/slide" Target="slide12.xml"/><Relationship Id="rId9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slide" Target="slide1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comments" Target="../comments/commen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comments" Target="../comments/commen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5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slide" Target="slide1.xml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comments" Target="../comments/commen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comments" Target="../comments/commen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9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4C1FEC-5F7A-4769-B7E2-E1DDAE9C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/>
              <a:t>Twinspace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2ED89D-C05B-412E-8DB1-3B5AD8A1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956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hlinkClick r:id="rId2" action="ppaction://hlinksldjump"/>
              </a:rPr>
              <a:t>1- Invite </a:t>
            </a:r>
            <a:r>
              <a:rPr lang="fr-FR" dirty="0" err="1">
                <a:hlinkClick r:id="rId2" action="ppaction://hlinksldjump"/>
              </a:rPr>
              <a:t>members</a:t>
            </a:r>
            <a:r>
              <a:rPr lang="fr-FR" dirty="0">
                <a:hlinkClick r:id="rId2" action="ppaction://hlinksldjump"/>
              </a:rPr>
              <a:t> - </a:t>
            </a:r>
            <a:r>
              <a:rPr lang="fr-FR" dirty="0" err="1">
                <a:hlinkClick r:id="rId2" action="ppaction://hlinksldjump"/>
              </a:rPr>
              <a:t>Status</a:t>
            </a:r>
            <a:endParaRPr lang="fr-FR" dirty="0"/>
          </a:p>
          <a:p>
            <a:r>
              <a:rPr lang="fr-FR" dirty="0">
                <a:hlinkClick r:id="rId3" action="ppaction://hlinksldjump"/>
              </a:rPr>
              <a:t>2- Communication </a:t>
            </a:r>
            <a:endParaRPr lang="fr-FR" dirty="0"/>
          </a:p>
          <a:p>
            <a:r>
              <a:rPr lang="fr-FR" dirty="0">
                <a:hlinkClick r:id="rId4" action="ppaction://hlinksldjump"/>
              </a:rPr>
              <a:t>3- </a:t>
            </a:r>
            <a:r>
              <a:rPr lang="fr-FR" dirty="0" err="1">
                <a:hlinkClick r:id="rId4" action="ppaction://hlinksldjump"/>
              </a:rPr>
              <a:t>Upload</a:t>
            </a:r>
            <a:r>
              <a:rPr lang="fr-FR" dirty="0">
                <a:hlinkClick r:id="rId4" action="ppaction://hlinksldjump"/>
              </a:rPr>
              <a:t> </a:t>
            </a:r>
            <a:r>
              <a:rPr lang="fr-FR" dirty="0" err="1">
                <a:hlinkClick r:id="rId4" action="ppaction://hlinksldjump"/>
              </a:rPr>
              <a:t>materials</a:t>
            </a:r>
            <a:r>
              <a:rPr lang="fr-FR" dirty="0">
                <a:hlinkClick r:id="rId4" action="ppaction://hlinksldjump"/>
              </a:rPr>
              <a:t> (Pictures, </a:t>
            </a:r>
            <a:r>
              <a:rPr lang="fr-FR" dirty="0" err="1">
                <a:hlinkClick r:id="rId4" action="ppaction://hlinksldjump"/>
              </a:rPr>
              <a:t>videos</a:t>
            </a:r>
            <a:r>
              <a:rPr lang="fr-FR" dirty="0">
                <a:hlinkClick r:id="rId4" action="ppaction://hlinksldjump"/>
              </a:rPr>
              <a:t>, files)</a:t>
            </a:r>
            <a:endParaRPr lang="fr-FR" dirty="0"/>
          </a:p>
          <a:p>
            <a:r>
              <a:rPr lang="fr-FR" dirty="0">
                <a:hlinkClick r:id="rId5" action="ppaction://hlinksldjump"/>
              </a:rPr>
              <a:t>4- </a:t>
            </a:r>
            <a:r>
              <a:rPr lang="fr-FR" dirty="0" err="1">
                <a:hlinkClick r:id="rId5" action="ppaction://hlinksldjump"/>
              </a:rPr>
              <a:t>Create</a:t>
            </a:r>
            <a:r>
              <a:rPr lang="fr-FR" dirty="0">
                <a:hlinkClick r:id="rId5" action="ppaction://hlinksldjump"/>
              </a:rPr>
              <a:t> a page</a:t>
            </a:r>
            <a:endParaRPr lang="fr-FR" dirty="0"/>
          </a:p>
          <a:p>
            <a:pPr lvl="1"/>
            <a:r>
              <a:rPr lang="fr-FR" dirty="0">
                <a:hlinkClick r:id="rId6" action="ppaction://hlinksldjump"/>
              </a:rPr>
              <a:t>4.1 </a:t>
            </a:r>
            <a:r>
              <a:rPr lang="fr-FR" dirty="0" err="1">
                <a:hlinkClick r:id="rId6" action="ppaction://hlinksldjump"/>
              </a:rPr>
              <a:t>Embed</a:t>
            </a:r>
            <a:endParaRPr lang="fr-FR" dirty="0"/>
          </a:p>
          <a:p>
            <a:r>
              <a:rPr lang="fr-FR" dirty="0">
                <a:hlinkClick r:id="rId7" action="ppaction://hlinksldjump"/>
              </a:rPr>
              <a:t>5- </a:t>
            </a:r>
            <a:r>
              <a:rPr lang="fr-FR" dirty="0" err="1">
                <a:hlinkClick r:id="rId7" action="ppaction://hlinksldjump"/>
              </a:rPr>
              <a:t>Twinboard</a:t>
            </a:r>
            <a:endParaRPr lang="fr-FR" dirty="0"/>
          </a:p>
          <a:p>
            <a:r>
              <a:rPr lang="fr-FR" dirty="0">
                <a:hlinkClick r:id="rId8" action="ppaction://hlinksldjump"/>
              </a:rPr>
              <a:t>6- </a:t>
            </a:r>
            <a:r>
              <a:rPr lang="fr-FR" dirty="0" err="1">
                <a:hlinkClick r:id="rId8" action="ppaction://hlinksldjump"/>
              </a:rPr>
              <a:t>Create</a:t>
            </a:r>
            <a:r>
              <a:rPr lang="fr-FR" dirty="0">
                <a:hlinkClick r:id="rId8" action="ppaction://hlinksldjump"/>
              </a:rPr>
              <a:t> a </a:t>
            </a:r>
            <a:r>
              <a:rPr lang="fr-FR" dirty="0" err="1">
                <a:hlinkClick r:id="rId8" action="ppaction://hlinksldjump"/>
              </a:rPr>
              <a:t>poll</a:t>
            </a:r>
            <a:endParaRPr lang="fr-FR" dirty="0"/>
          </a:p>
          <a:p>
            <a:r>
              <a:rPr lang="fr-FR" u="sng" dirty="0">
                <a:hlinkClick r:id="rId9" action="ppaction://hlinksldjump"/>
              </a:rPr>
              <a:t>7- Archive or restore a page</a:t>
            </a:r>
            <a:endParaRPr lang="fr-FR" u="sng" dirty="0"/>
          </a:p>
          <a:p>
            <a:r>
              <a:rPr lang="fr-FR" u="sng" dirty="0">
                <a:hlinkClick r:id="rId10" action="ppaction://hlinksldjump"/>
              </a:rPr>
              <a:t>8- Workshop </a:t>
            </a:r>
            <a:r>
              <a:rPr lang="fr-FR" u="sng" dirty="0" err="1">
                <a:hlinkClick r:id="rId10" action="ppaction://hlinksldjump"/>
              </a:rPr>
              <a:t>tasks</a:t>
            </a:r>
            <a:endParaRPr lang="fr-FR" u="sng" dirty="0"/>
          </a:p>
          <a:p>
            <a:endParaRPr lang="fr-FR" dirty="0"/>
          </a:p>
          <a:p>
            <a:pPr algn="ctr"/>
            <a:r>
              <a:rPr lang="fr-FR" dirty="0" err="1">
                <a:hlinkClick r:id="rId11"/>
              </a:rPr>
              <a:t>Task</a:t>
            </a:r>
            <a:r>
              <a:rPr lang="fr-FR" dirty="0">
                <a:hlinkClick r:id="rId11"/>
              </a:rPr>
              <a:t> check </a:t>
            </a:r>
            <a:r>
              <a:rPr lang="fr-FR" dirty="0" err="1">
                <a:hlinkClick r:id="rId11"/>
              </a:rPr>
              <a:t>list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 descr="Erasmus+ Logo.jpg">
            <a:extLst>
              <a:ext uri="{FF2B5EF4-FFF2-40B4-BE49-F238E27FC236}">
                <a16:creationId xmlns:a16="http://schemas.microsoft.com/office/drawing/2014/main" id="{A5BC2F9F-DDBA-42C3-9318-9787BDD8866E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3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31BACAE-93DB-420D-90E0-693000820571}"/>
              </a:ext>
            </a:extLst>
          </p:cNvPr>
          <p:cNvSpPr txBox="1"/>
          <p:nvPr/>
        </p:nvSpPr>
        <p:spPr>
          <a:xfrm>
            <a:off x="553793" y="183775"/>
            <a:ext cx="493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2- Communication</a:t>
            </a:r>
          </a:p>
          <a:p>
            <a:endParaRPr lang="fr-FR" b="1" u="sng" dirty="0"/>
          </a:p>
          <a:p>
            <a:r>
              <a:rPr lang="fr-FR" b="1" dirty="0"/>
              <a:t>2-4 </a:t>
            </a:r>
            <a:r>
              <a:rPr lang="fr-FR" b="1" dirty="0" err="1"/>
              <a:t>Video</a:t>
            </a:r>
            <a:r>
              <a:rPr lang="fr-FR" b="1" dirty="0"/>
              <a:t>/chat online meeting</a:t>
            </a:r>
          </a:p>
        </p:txBody>
      </p:sp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11E87C1-61AC-4AAE-9563-2F57524A3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0" y="1123800"/>
            <a:ext cx="1550275" cy="2116722"/>
          </a:xfrm>
          <a:prstGeom prst="rect">
            <a:avLst/>
          </a:prstGeom>
        </p:spPr>
      </p:pic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CF335EB9-685C-4354-8415-269CE979F5C9}"/>
              </a:ext>
            </a:extLst>
          </p:cNvPr>
          <p:cNvSpPr/>
          <p:nvPr/>
        </p:nvSpPr>
        <p:spPr>
          <a:xfrm>
            <a:off x="1943680" y="1274196"/>
            <a:ext cx="861238" cy="303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2DDE8F-3EAA-4FAF-A68A-CD050598F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525" y="948491"/>
            <a:ext cx="6319111" cy="4750560"/>
          </a:xfrm>
          <a:prstGeom prst="rect">
            <a:avLst/>
          </a:prstGeom>
        </p:spPr>
      </p:pic>
      <p:sp>
        <p:nvSpPr>
          <p:cNvPr id="21" name="Flèche : gauche 20">
            <a:extLst>
              <a:ext uri="{FF2B5EF4-FFF2-40B4-BE49-F238E27FC236}">
                <a16:creationId xmlns:a16="http://schemas.microsoft.com/office/drawing/2014/main" id="{D8028BED-0AA0-4129-9559-58058B59EA82}"/>
              </a:ext>
            </a:extLst>
          </p:cNvPr>
          <p:cNvSpPr/>
          <p:nvPr/>
        </p:nvSpPr>
        <p:spPr>
          <a:xfrm rot="10800000">
            <a:off x="3131287" y="5334061"/>
            <a:ext cx="861238" cy="303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06F2CB-2ED7-4DBA-A202-3A8C40C6C5E2}"/>
              </a:ext>
            </a:extLst>
          </p:cNvPr>
          <p:cNvSpPr txBox="1"/>
          <p:nvPr/>
        </p:nvSpPr>
        <p:spPr>
          <a:xfrm>
            <a:off x="1143000" y="5699051"/>
            <a:ext cx="588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Chats are </a:t>
            </a:r>
            <a:r>
              <a:rPr lang="fr-FR" dirty="0" err="1"/>
              <a:t>saved</a:t>
            </a:r>
            <a:r>
              <a:rPr lang="fr-FR" dirty="0"/>
              <a:t> for a </a:t>
            </a:r>
            <a:r>
              <a:rPr lang="fr-FR" dirty="0" err="1"/>
              <a:t>period</a:t>
            </a:r>
            <a:r>
              <a:rPr lang="fr-FR" dirty="0"/>
              <a:t> of 3 </a:t>
            </a:r>
            <a:r>
              <a:rPr lang="fr-FR" dirty="0" err="1"/>
              <a:t>months</a:t>
            </a:r>
            <a:r>
              <a:rPr lang="fr-FR" dirty="0"/>
              <a:t>.</a:t>
            </a:r>
          </a:p>
          <a:p>
            <a:pPr marL="285750" indent="-285750">
              <a:buFontTx/>
              <a:buChar char="-"/>
            </a:pPr>
            <a:r>
              <a:rPr lang="fr-FR" dirty="0"/>
              <a:t>Possible to download chat to check issues.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8E4078-850F-4EE1-8A1E-37519BC6AF70}"/>
              </a:ext>
            </a:extLst>
          </p:cNvPr>
          <p:cNvSpPr txBox="1"/>
          <p:nvPr/>
        </p:nvSpPr>
        <p:spPr>
          <a:xfrm>
            <a:off x="10734502" y="6349604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 action="ppaction://hlinksldjump"/>
              </a:rPr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70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31BACAE-93DB-420D-90E0-693000820571}"/>
              </a:ext>
            </a:extLst>
          </p:cNvPr>
          <p:cNvSpPr txBox="1"/>
          <p:nvPr/>
        </p:nvSpPr>
        <p:spPr>
          <a:xfrm>
            <a:off x="553793" y="183775"/>
            <a:ext cx="493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2- Communication</a:t>
            </a:r>
          </a:p>
          <a:p>
            <a:endParaRPr lang="fr-FR" b="1" u="sng" dirty="0"/>
          </a:p>
          <a:p>
            <a:r>
              <a:rPr lang="fr-FR" b="1" dirty="0"/>
              <a:t>2-4 </a:t>
            </a:r>
            <a:r>
              <a:rPr lang="fr-FR" b="1" dirty="0" err="1"/>
              <a:t>Video</a:t>
            </a:r>
            <a:r>
              <a:rPr lang="fr-FR" b="1" dirty="0"/>
              <a:t>/chat online meeting</a:t>
            </a:r>
          </a:p>
        </p:txBody>
      </p:sp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11E87C1-61AC-4AAE-9563-2F57524A3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0" y="1123800"/>
            <a:ext cx="1550275" cy="21167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19A2E52-3C08-4B0B-8878-6A3EBB6D6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631" y="602577"/>
            <a:ext cx="4942771" cy="211672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05653A4-F31D-4706-9B66-BD602340F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597" y="2860158"/>
            <a:ext cx="4920402" cy="4044715"/>
          </a:xfrm>
          <a:prstGeom prst="rect">
            <a:avLst/>
          </a:prstGeom>
        </p:spPr>
      </p:pic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5F12ECF9-D885-4FC7-A43E-55D1DFE9AD9D}"/>
              </a:ext>
            </a:extLst>
          </p:cNvPr>
          <p:cNvSpPr/>
          <p:nvPr/>
        </p:nvSpPr>
        <p:spPr>
          <a:xfrm>
            <a:off x="2096080" y="2183047"/>
            <a:ext cx="861238" cy="303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gauche 18">
            <a:extLst>
              <a:ext uri="{FF2B5EF4-FFF2-40B4-BE49-F238E27FC236}">
                <a16:creationId xmlns:a16="http://schemas.microsoft.com/office/drawing/2014/main" id="{17F1EEC4-5F15-46A2-9344-A5FADCA0ADD1}"/>
              </a:ext>
            </a:extLst>
          </p:cNvPr>
          <p:cNvSpPr/>
          <p:nvPr/>
        </p:nvSpPr>
        <p:spPr>
          <a:xfrm>
            <a:off x="8973339" y="1576299"/>
            <a:ext cx="861238" cy="303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843E857A-EA35-4B73-B04A-D256C504D248}"/>
              </a:ext>
            </a:extLst>
          </p:cNvPr>
          <p:cNvSpPr/>
          <p:nvPr/>
        </p:nvSpPr>
        <p:spPr>
          <a:xfrm rot="10800000">
            <a:off x="2371060" y="4239128"/>
            <a:ext cx="546383" cy="303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897C31-119B-4967-995D-B398FCDFDA28}"/>
              </a:ext>
            </a:extLst>
          </p:cNvPr>
          <p:cNvSpPr txBox="1"/>
          <p:nvPr/>
        </p:nvSpPr>
        <p:spPr>
          <a:xfrm>
            <a:off x="553793" y="3599121"/>
            <a:ext cx="19501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Fill in </a:t>
            </a:r>
            <a:r>
              <a:rPr lang="fr-FR" dirty="0" err="1"/>
              <a:t>required</a:t>
            </a:r>
            <a:r>
              <a:rPr lang="fr-FR" dirty="0"/>
              <a:t> information and click on « </a:t>
            </a:r>
            <a:r>
              <a:rPr lang="fr-FR" dirty="0" err="1"/>
              <a:t>Search</a:t>
            </a:r>
            <a:r>
              <a:rPr lang="fr-FR" dirty="0"/>
              <a:t> »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.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Then</a:t>
            </a:r>
            <a:r>
              <a:rPr lang="fr-FR" dirty="0"/>
              <a:t> select </a:t>
            </a:r>
            <a:r>
              <a:rPr lang="fr-FR" dirty="0" err="1"/>
              <a:t>desired</a:t>
            </a:r>
            <a:r>
              <a:rPr lang="fr-FR" dirty="0"/>
              <a:t> time slot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BD18D2-B98B-4411-950D-314BA6341AE8}"/>
              </a:ext>
            </a:extLst>
          </p:cNvPr>
          <p:cNvSpPr txBox="1"/>
          <p:nvPr/>
        </p:nvSpPr>
        <p:spPr>
          <a:xfrm>
            <a:off x="10734502" y="6349604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6" action="ppaction://hlinksldjump"/>
              </a:rPr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23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3- </a:t>
            </a:r>
            <a:r>
              <a:rPr lang="fr-FR" b="1" u="sng" dirty="0" err="1"/>
              <a:t>Upload</a:t>
            </a:r>
            <a:r>
              <a:rPr lang="fr-FR" b="1" u="sng" dirty="0"/>
              <a:t> </a:t>
            </a:r>
            <a:r>
              <a:rPr lang="fr-FR" b="1" u="sng" dirty="0" err="1"/>
              <a:t>materials</a:t>
            </a:r>
            <a:r>
              <a:rPr lang="fr-FR" b="1" u="sng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0734502" y="6349604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1FC9CC-4BB6-422B-BFF6-05D6C10ED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39" y="835347"/>
            <a:ext cx="10117063" cy="2149875"/>
          </a:xfrm>
          <a:prstGeom prst="rect">
            <a:avLst/>
          </a:prstGeom>
        </p:spPr>
      </p:pic>
      <p:sp>
        <p:nvSpPr>
          <p:cNvPr id="2" name="Flèche : haut 1">
            <a:extLst>
              <a:ext uri="{FF2B5EF4-FFF2-40B4-BE49-F238E27FC236}">
                <a16:creationId xmlns:a16="http://schemas.microsoft.com/office/drawing/2014/main" id="{9725F88E-5171-4D59-A8DE-33469E7E463C}"/>
              </a:ext>
            </a:extLst>
          </p:cNvPr>
          <p:cNvSpPr/>
          <p:nvPr/>
        </p:nvSpPr>
        <p:spPr>
          <a:xfrm>
            <a:off x="5890953" y="2349731"/>
            <a:ext cx="254923" cy="5541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1288E8-1B65-432A-9475-A3E19F1A3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254" y="3267163"/>
            <a:ext cx="5563985" cy="3082441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B92966F7-272E-4932-B9D9-BC4777645B70}"/>
              </a:ext>
            </a:extLst>
          </p:cNvPr>
          <p:cNvSpPr/>
          <p:nvPr/>
        </p:nvSpPr>
        <p:spPr>
          <a:xfrm>
            <a:off x="4261658" y="3760557"/>
            <a:ext cx="626226" cy="224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06960C-8AA4-4820-B589-CCAD1237B5CC}"/>
              </a:ext>
            </a:extLst>
          </p:cNvPr>
          <p:cNvSpPr txBox="1"/>
          <p:nvPr/>
        </p:nvSpPr>
        <p:spPr>
          <a:xfrm>
            <a:off x="1961804" y="3688113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Select type of files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B249585-AD5D-453F-B18C-F28305B7C757}"/>
              </a:ext>
            </a:extLst>
          </p:cNvPr>
          <p:cNvSpPr/>
          <p:nvPr/>
        </p:nvSpPr>
        <p:spPr>
          <a:xfrm rot="19888752">
            <a:off x="6128797" y="5508175"/>
            <a:ext cx="1081676" cy="203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50A512-BB13-43AE-B78A-948F47044AF5}"/>
              </a:ext>
            </a:extLst>
          </p:cNvPr>
          <p:cNvSpPr txBox="1"/>
          <p:nvPr/>
        </p:nvSpPr>
        <p:spPr>
          <a:xfrm>
            <a:off x="4524894" y="5772788"/>
            <a:ext cx="183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Drag and drop</a:t>
            </a:r>
          </a:p>
        </p:txBody>
      </p:sp>
    </p:spTree>
    <p:extLst>
      <p:ext uri="{BB962C8B-B14F-4D97-AF65-F5344CB8AC3E}">
        <p14:creationId xmlns:p14="http://schemas.microsoft.com/office/powerpoint/2010/main" val="119599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3- </a:t>
            </a:r>
            <a:r>
              <a:rPr lang="fr-FR" b="1" u="sng" dirty="0" err="1"/>
              <a:t>Upload</a:t>
            </a:r>
            <a:r>
              <a:rPr lang="fr-FR" b="1" u="sng" dirty="0"/>
              <a:t> </a:t>
            </a:r>
            <a:r>
              <a:rPr lang="fr-FR" b="1" u="sng" dirty="0" err="1"/>
              <a:t>materials</a:t>
            </a:r>
            <a:r>
              <a:rPr lang="fr-FR" b="1" u="sng" dirty="0"/>
              <a:t> - </a:t>
            </a:r>
            <a:r>
              <a:rPr lang="fr-FR" b="1" u="sng" dirty="0" err="1"/>
              <a:t>Videos</a:t>
            </a:r>
            <a:r>
              <a:rPr lang="fr-FR" b="1" u="sng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0734502" y="6349604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68ACCB-9397-4FEC-A5AA-680B9C371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76" y="864524"/>
            <a:ext cx="4838147" cy="2488276"/>
          </a:xfrm>
          <a:prstGeom prst="rect">
            <a:avLst/>
          </a:prstGeom>
        </p:spPr>
      </p:pic>
      <p:sp>
        <p:nvSpPr>
          <p:cNvPr id="7" name="Flèche : haut 6">
            <a:extLst>
              <a:ext uri="{FF2B5EF4-FFF2-40B4-BE49-F238E27FC236}">
                <a16:creationId xmlns:a16="http://schemas.microsoft.com/office/drawing/2014/main" id="{CD6B144A-F9BD-4D6F-9C9A-3F2F2508DE1F}"/>
              </a:ext>
            </a:extLst>
          </p:cNvPr>
          <p:cNvSpPr/>
          <p:nvPr/>
        </p:nvSpPr>
        <p:spPr>
          <a:xfrm>
            <a:off x="2773679" y="2238895"/>
            <a:ext cx="235527" cy="11139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16F3886-0E2F-4805-901A-1B63BE9C3A63}"/>
              </a:ext>
            </a:extLst>
          </p:cNvPr>
          <p:cNvSpPr txBox="1"/>
          <p:nvPr/>
        </p:nvSpPr>
        <p:spPr>
          <a:xfrm>
            <a:off x="2773679" y="3347258"/>
            <a:ext cx="41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0FA1606-AB15-4370-9EF7-83ADE408E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043" y="1418704"/>
            <a:ext cx="5995186" cy="3726873"/>
          </a:xfrm>
          <a:prstGeom prst="rect">
            <a:avLst/>
          </a:prstGeom>
        </p:spPr>
      </p:pic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073E9CF7-FED3-45A1-90DB-49287B61C958}"/>
              </a:ext>
            </a:extLst>
          </p:cNvPr>
          <p:cNvSpPr/>
          <p:nvPr/>
        </p:nvSpPr>
        <p:spPr>
          <a:xfrm>
            <a:off x="7381702" y="1274618"/>
            <a:ext cx="160713" cy="1390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D36C80-33D6-4148-BCD0-5C34790EDCA7}"/>
              </a:ext>
            </a:extLst>
          </p:cNvPr>
          <p:cNvSpPr txBox="1"/>
          <p:nvPr/>
        </p:nvSpPr>
        <p:spPr>
          <a:xfrm>
            <a:off x="5708072" y="936567"/>
            <a:ext cx="446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2- Copy and paste </a:t>
            </a:r>
            <a:r>
              <a:rPr lang="fr-FR" dirty="0" err="1"/>
              <a:t>link</a:t>
            </a:r>
            <a:r>
              <a:rPr lang="fr-FR" dirty="0"/>
              <a:t> of </a:t>
            </a:r>
            <a:r>
              <a:rPr lang="fr-FR" dirty="0" err="1"/>
              <a:t>unlisted</a:t>
            </a:r>
            <a:r>
              <a:rPr lang="fr-FR" dirty="0"/>
              <a:t> </a:t>
            </a:r>
            <a:r>
              <a:rPr lang="fr-FR" dirty="0" err="1"/>
              <a:t>video</a:t>
            </a:r>
            <a:endParaRPr lang="fr-FR" dirty="0"/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6B74DBA7-A07A-42B1-9E05-F053803C3942}"/>
              </a:ext>
            </a:extLst>
          </p:cNvPr>
          <p:cNvSpPr/>
          <p:nvPr/>
        </p:nvSpPr>
        <p:spPr>
          <a:xfrm>
            <a:off x="7160029" y="4633685"/>
            <a:ext cx="221673" cy="6642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43A68AC-2356-462B-923B-78341AF1D49B}"/>
              </a:ext>
            </a:extLst>
          </p:cNvPr>
          <p:cNvSpPr txBox="1"/>
          <p:nvPr/>
        </p:nvSpPr>
        <p:spPr>
          <a:xfrm>
            <a:off x="6752705" y="5398716"/>
            <a:ext cx="125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3- </a:t>
            </a:r>
            <a:r>
              <a:rPr lang="fr-FR" dirty="0" err="1"/>
              <a:t>Submit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646E13A-1BFE-4522-891F-DE2D4B61C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76" y="3716590"/>
            <a:ext cx="3487507" cy="23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1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4- </a:t>
            </a:r>
            <a:r>
              <a:rPr lang="fr-FR" b="1" u="sng" dirty="0" err="1"/>
              <a:t>Create</a:t>
            </a:r>
            <a:r>
              <a:rPr lang="fr-FR" b="1" u="sng" dirty="0"/>
              <a:t> a page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1FC9CC-4BB6-422B-BFF6-05D6C10ED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39" y="835347"/>
            <a:ext cx="10117063" cy="2149875"/>
          </a:xfrm>
          <a:prstGeom prst="rect">
            <a:avLst/>
          </a:prstGeom>
        </p:spPr>
      </p:pic>
      <p:sp>
        <p:nvSpPr>
          <p:cNvPr id="2" name="Flèche : haut 1">
            <a:extLst>
              <a:ext uri="{FF2B5EF4-FFF2-40B4-BE49-F238E27FC236}">
                <a16:creationId xmlns:a16="http://schemas.microsoft.com/office/drawing/2014/main" id="{9725F88E-5171-4D59-A8DE-33469E7E463C}"/>
              </a:ext>
            </a:extLst>
          </p:cNvPr>
          <p:cNvSpPr/>
          <p:nvPr/>
        </p:nvSpPr>
        <p:spPr>
          <a:xfrm>
            <a:off x="4655128" y="2342371"/>
            <a:ext cx="254923" cy="5541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74C1A5-5D6C-41A0-BC04-87B92D60E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39" y="3987155"/>
            <a:ext cx="3268896" cy="241936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FF9F33-8A99-4BFE-BA33-5A041194BBE5}"/>
              </a:ext>
            </a:extLst>
          </p:cNvPr>
          <p:cNvSpPr txBox="1"/>
          <p:nvPr/>
        </p:nvSpPr>
        <p:spPr>
          <a:xfrm>
            <a:off x="4627418" y="2933068"/>
            <a:ext cx="31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ABFBD16-2888-440F-9DF1-5F10857B01C8}"/>
              </a:ext>
            </a:extLst>
          </p:cNvPr>
          <p:cNvSpPr/>
          <p:nvPr/>
        </p:nvSpPr>
        <p:spPr>
          <a:xfrm>
            <a:off x="443345" y="5974080"/>
            <a:ext cx="737062" cy="193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EC6633E-C8AC-4CC4-B823-D57ABD996533}"/>
              </a:ext>
            </a:extLst>
          </p:cNvPr>
          <p:cNvSpPr txBox="1"/>
          <p:nvPr/>
        </p:nvSpPr>
        <p:spPr>
          <a:xfrm>
            <a:off x="133004" y="5886396"/>
            <a:ext cx="31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411663A-48C1-474B-B368-78EA84B1E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773" y="3199080"/>
            <a:ext cx="5114834" cy="3150524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82021A98-E74A-4047-B255-1DC41AEA36F4}"/>
              </a:ext>
            </a:extLst>
          </p:cNvPr>
          <p:cNvSpPr/>
          <p:nvPr/>
        </p:nvSpPr>
        <p:spPr>
          <a:xfrm>
            <a:off x="6371571" y="4002381"/>
            <a:ext cx="737062" cy="193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21BDE29A-69E8-4909-B50D-D4F8D0D98790}"/>
              </a:ext>
            </a:extLst>
          </p:cNvPr>
          <p:cNvSpPr/>
          <p:nvPr/>
        </p:nvSpPr>
        <p:spPr>
          <a:xfrm>
            <a:off x="6039804" y="5562941"/>
            <a:ext cx="111390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0173B8E-ED76-44FA-9AB2-C3CEBAF770AA}"/>
              </a:ext>
            </a:extLst>
          </p:cNvPr>
          <p:cNvSpPr txBox="1"/>
          <p:nvPr/>
        </p:nvSpPr>
        <p:spPr>
          <a:xfrm>
            <a:off x="5946371" y="3914697"/>
            <a:ext cx="31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E31FA4B-0899-4123-881E-5CE7E3255A66}"/>
              </a:ext>
            </a:extLst>
          </p:cNvPr>
          <p:cNvSpPr txBox="1"/>
          <p:nvPr/>
        </p:nvSpPr>
        <p:spPr>
          <a:xfrm>
            <a:off x="4207759" y="4870733"/>
            <a:ext cx="20909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4- </a:t>
            </a:r>
            <a:r>
              <a:rPr lang="fr-FR" sz="1400" dirty="0" err="1"/>
              <a:t>Choose</a:t>
            </a:r>
            <a:r>
              <a:rPr lang="fr-FR" sz="1400" dirty="0"/>
              <a:t> </a:t>
            </a:r>
            <a:r>
              <a:rPr lang="fr-FR" sz="1400" dirty="0" err="1"/>
              <a:t>where</a:t>
            </a:r>
            <a:r>
              <a:rPr lang="fr-FR" sz="1400" dirty="0"/>
              <a:t> </a:t>
            </a:r>
            <a:r>
              <a:rPr lang="fr-FR" sz="1400" dirty="0" err="1"/>
              <a:t>you</a:t>
            </a:r>
            <a:r>
              <a:rPr lang="fr-FR" sz="1400" dirty="0"/>
              <a:t> </a:t>
            </a:r>
            <a:r>
              <a:rPr lang="fr-FR" sz="1400" dirty="0" err="1"/>
              <a:t>want</a:t>
            </a:r>
            <a:r>
              <a:rPr lang="fr-FR" sz="1400" dirty="0"/>
              <a:t> to place the page in </a:t>
            </a:r>
            <a:r>
              <a:rPr lang="fr-FR" sz="1400" dirty="0" err="1"/>
              <a:t>your</a:t>
            </a:r>
            <a:r>
              <a:rPr lang="fr-FR" sz="1400" dirty="0"/>
              <a:t> </a:t>
            </a:r>
            <a:r>
              <a:rPr lang="fr-FR" sz="1400" dirty="0" err="1"/>
              <a:t>Twinspace</a:t>
            </a:r>
            <a:r>
              <a:rPr lang="fr-FR" sz="1400" dirty="0"/>
              <a:t> structure. If </a:t>
            </a:r>
            <a:r>
              <a:rPr lang="fr-FR" sz="1400" dirty="0" err="1"/>
              <a:t>you</a:t>
            </a:r>
            <a:r>
              <a:rPr lang="fr-FR" sz="1400" dirty="0"/>
              <a:t> do not </a:t>
            </a:r>
            <a:r>
              <a:rPr lang="fr-FR" sz="1400" dirty="0" err="1"/>
              <a:t>make</a:t>
            </a:r>
            <a:r>
              <a:rPr lang="fr-FR" sz="1400" dirty="0"/>
              <a:t> </a:t>
            </a:r>
            <a:r>
              <a:rPr lang="fr-FR" sz="1400" dirty="0" err="1"/>
              <a:t>it</a:t>
            </a:r>
            <a:r>
              <a:rPr lang="fr-FR" sz="1400" dirty="0"/>
              <a:t> a </a:t>
            </a:r>
            <a:r>
              <a:rPr lang="fr-FR" sz="1400" dirty="0" err="1"/>
              <a:t>subpage</a:t>
            </a:r>
            <a:r>
              <a:rPr lang="fr-FR" sz="1400" dirty="0"/>
              <a:t>,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will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added</a:t>
            </a:r>
            <a:r>
              <a:rPr lang="fr-FR" sz="1400" dirty="0"/>
              <a:t> at the end of the </a:t>
            </a:r>
            <a:r>
              <a:rPr lang="fr-FR" sz="1400" dirty="0" err="1"/>
              <a:t>list</a:t>
            </a:r>
            <a:r>
              <a:rPr lang="fr-FR" sz="1400" dirty="0"/>
              <a:t> of pages.</a:t>
            </a:r>
          </a:p>
        </p:txBody>
      </p:sp>
    </p:spTree>
    <p:extLst>
      <p:ext uri="{BB962C8B-B14F-4D97-AF65-F5344CB8AC3E}">
        <p14:creationId xmlns:p14="http://schemas.microsoft.com/office/powerpoint/2010/main" val="190633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4- </a:t>
            </a:r>
            <a:r>
              <a:rPr lang="fr-FR" b="1" u="sng" dirty="0" err="1"/>
              <a:t>Create</a:t>
            </a:r>
            <a:r>
              <a:rPr lang="fr-FR" b="1" u="sng" dirty="0"/>
              <a:t> a page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1FC9CC-4BB6-422B-BFF6-05D6C10ED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39" y="835347"/>
            <a:ext cx="10117063" cy="2149875"/>
          </a:xfrm>
          <a:prstGeom prst="rect">
            <a:avLst/>
          </a:prstGeom>
        </p:spPr>
      </p:pic>
      <p:sp>
        <p:nvSpPr>
          <p:cNvPr id="2" name="Flèche : haut 1">
            <a:extLst>
              <a:ext uri="{FF2B5EF4-FFF2-40B4-BE49-F238E27FC236}">
                <a16:creationId xmlns:a16="http://schemas.microsoft.com/office/drawing/2014/main" id="{9725F88E-5171-4D59-A8DE-33469E7E463C}"/>
              </a:ext>
            </a:extLst>
          </p:cNvPr>
          <p:cNvSpPr/>
          <p:nvPr/>
        </p:nvSpPr>
        <p:spPr>
          <a:xfrm>
            <a:off x="4655128" y="2342371"/>
            <a:ext cx="254923" cy="5541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74C1A5-5D6C-41A0-BC04-87B92D60E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39" y="3987155"/>
            <a:ext cx="3268896" cy="241936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FF9F33-8A99-4BFE-BA33-5A041194BBE5}"/>
              </a:ext>
            </a:extLst>
          </p:cNvPr>
          <p:cNvSpPr txBox="1"/>
          <p:nvPr/>
        </p:nvSpPr>
        <p:spPr>
          <a:xfrm>
            <a:off x="4627418" y="2933068"/>
            <a:ext cx="31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ABFBD16-2888-440F-9DF1-5F10857B01C8}"/>
              </a:ext>
            </a:extLst>
          </p:cNvPr>
          <p:cNvSpPr/>
          <p:nvPr/>
        </p:nvSpPr>
        <p:spPr>
          <a:xfrm>
            <a:off x="443345" y="5974080"/>
            <a:ext cx="737062" cy="193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EC6633E-C8AC-4CC4-B823-D57ABD996533}"/>
              </a:ext>
            </a:extLst>
          </p:cNvPr>
          <p:cNvSpPr txBox="1"/>
          <p:nvPr/>
        </p:nvSpPr>
        <p:spPr>
          <a:xfrm>
            <a:off x="133004" y="5886396"/>
            <a:ext cx="31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411663A-48C1-474B-B368-78EA84B1E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773" y="3199080"/>
            <a:ext cx="5114834" cy="3150524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82021A98-E74A-4047-B255-1DC41AEA36F4}"/>
              </a:ext>
            </a:extLst>
          </p:cNvPr>
          <p:cNvSpPr/>
          <p:nvPr/>
        </p:nvSpPr>
        <p:spPr>
          <a:xfrm>
            <a:off x="6371571" y="4002381"/>
            <a:ext cx="737062" cy="193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21BDE29A-69E8-4909-B50D-D4F8D0D98790}"/>
              </a:ext>
            </a:extLst>
          </p:cNvPr>
          <p:cNvSpPr/>
          <p:nvPr/>
        </p:nvSpPr>
        <p:spPr>
          <a:xfrm>
            <a:off x="6039804" y="5562941"/>
            <a:ext cx="111390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0173B8E-ED76-44FA-9AB2-C3CEBAF770AA}"/>
              </a:ext>
            </a:extLst>
          </p:cNvPr>
          <p:cNvSpPr txBox="1"/>
          <p:nvPr/>
        </p:nvSpPr>
        <p:spPr>
          <a:xfrm>
            <a:off x="5946371" y="3914697"/>
            <a:ext cx="31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E31FA4B-0899-4123-881E-5CE7E3255A66}"/>
              </a:ext>
            </a:extLst>
          </p:cNvPr>
          <p:cNvSpPr txBox="1"/>
          <p:nvPr/>
        </p:nvSpPr>
        <p:spPr>
          <a:xfrm>
            <a:off x="4201100" y="5256720"/>
            <a:ext cx="2090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4- </a:t>
            </a:r>
            <a:r>
              <a:rPr lang="fr-FR" dirty="0" err="1"/>
              <a:t>Choose</a:t>
            </a:r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place the page in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Twinspace</a:t>
            </a:r>
            <a:r>
              <a:rPr lang="fr-FR" dirty="0"/>
              <a:t> structure</a:t>
            </a:r>
          </a:p>
        </p:txBody>
      </p:sp>
    </p:spTree>
    <p:extLst>
      <p:ext uri="{BB962C8B-B14F-4D97-AF65-F5344CB8AC3E}">
        <p14:creationId xmlns:p14="http://schemas.microsoft.com/office/powerpoint/2010/main" val="1554930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4- </a:t>
            </a:r>
            <a:r>
              <a:rPr lang="fr-FR" b="1" u="sng" dirty="0" err="1"/>
              <a:t>Create</a:t>
            </a:r>
            <a:r>
              <a:rPr lang="fr-FR" b="1" u="sng" dirty="0"/>
              <a:t> a page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DA7FCF-1C38-4C84-82CF-C768285F9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9" y="1818964"/>
            <a:ext cx="4262047" cy="1903179"/>
          </a:xfrm>
          <a:prstGeom prst="rect">
            <a:avLst/>
          </a:prstGeom>
        </p:spPr>
      </p:pic>
      <p:sp>
        <p:nvSpPr>
          <p:cNvPr id="3" name="Flèche : bas 2">
            <a:extLst>
              <a:ext uri="{FF2B5EF4-FFF2-40B4-BE49-F238E27FC236}">
                <a16:creationId xmlns:a16="http://schemas.microsoft.com/office/drawing/2014/main" id="{848B9631-2410-44BE-8EE7-519FF7DA27CF}"/>
              </a:ext>
            </a:extLst>
          </p:cNvPr>
          <p:cNvSpPr/>
          <p:nvPr/>
        </p:nvSpPr>
        <p:spPr>
          <a:xfrm>
            <a:off x="4061763" y="1586930"/>
            <a:ext cx="193963" cy="426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E5DDC5-AF08-473E-8771-66725B1880AF}"/>
              </a:ext>
            </a:extLst>
          </p:cNvPr>
          <p:cNvSpPr txBox="1"/>
          <p:nvPr/>
        </p:nvSpPr>
        <p:spPr>
          <a:xfrm>
            <a:off x="2937164" y="1152698"/>
            <a:ext cx="216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 to </a:t>
            </a:r>
            <a:r>
              <a:rPr lang="fr-FR" dirty="0" err="1"/>
              <a:t>your</a:t>
            </a:r>
            <a:r>
              <a:rPr lang="fr-FR" dirty="0"/>
              <a:t> page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3ABEB9-47A3-4691-949A-D19092289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629" y="1270059"/>
            <a:ext cx="2331588" cy="53949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86C284C-5E51-4695-9914-C7A12DCC0657}"/>
              </a:ext>
            </a:extLst>
          </p:cNvPr>
          <p:cNvSpPr txBox="1"/>
          <p:nvPr/>
        </p:nvSpPr>
        <p:spPr>
          <a:xfrm>
            <a:off x="6052053" y="1865807"/>
            <a:ext cx="171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2- Select </a:t>
            </a:r>
            <a:r>
              <a:rPr lang="fr-FR" dirty="0" err="1"/>
              <a:t>tools</a:t>
            </a:r>
            <a:endParaRPr lang="fr-FR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7EA97AB8-656F-4028-ACAE-2E9CF6BE82F0}"/>
              </a:ext>
            </a:extLst>
          </p:cNvPr>
          <p:cNvSpPr/>
          <p:nvPr/>
        </p:nvSpPr>
        <p:spPr>
          <a:xfrm>
            <a:off x="7547956" y="1956262"/>
            <a:ext cx="443346" cy="188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926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4- </a:t>
            </a:r>
            <a:r>
              <a:rPr lang="fr-FR" b="1" u="sng" dirty="0" err="1"/>
              <a:t>Create</a:t>
            </a:r>
            <a:r>
              <a:rPr lang="fr-FR" b="1" u="sng" dirty="0"/>
              <a:t> a page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74D495-2AEF-4E2A-B785-088798BE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262" y="558953"/>
            <a:ext cx="4930726" cy="6115272"/>
          </a:xfrm>
          <a:prstGeom prst="rect">
            <a:avLst/>
          </a:prstGeom>
        </p:spPr>
      </p:pic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4C014E0A-7860-4228-A212-916E3F1FDCA5}"/>
              </a:ext>
            </a:extLst>
          </p:cNvPr>
          <p:cNvSpPr/>
          <p:nvPr/>
        </p:nvSpPr>
        <p:spPr>
          <a:xfrm>
            <a:off x="6821978" y="346690"/>
            <a:ext cx="82186" cy="262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D3FA220B-A44D-41A4-AF60-1B01A8EF08B2}"/>
              </a:ext>
            </a:extLst>
          </p:cNvPr>
          <p:cNvSpPr/>
          <p:nvPr/>
        </p:nvSpPr>
        <p:spPr>
          <a:xfrm>
            <a:off x="7367755" y="346691"/>
            <a:ext cx="131121" cy="262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B8D6EE3D-D691-4B1F-999A-43DE115C52A9}"/>
              </a:ext>
            </a:extLst>
          </p:cNvPr>
          <p:cNvSpPr/>
          <p:nvPr/>
        </p:nvSpPr>
        <p:spPr>
          <a:xfrm>
            <a:off x="7845782" y="363314"/>
            <a:ext cx="131121" cy="262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C4DC10-DD93-41BD-AC97-346551BB8C11}"/>
              </a:ext>
            </a:extLst>
          </p:cNvPr>
          <p:cNvSpPr txBox="1"/>
          <p:nvPr/>
        </p:nvSpPr>
        <p:spPr>
          <a:xfrm>
            <a:off x="6580755" y="94365"/>
            <a:ext cx="564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Links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1E65CAC-9619-44EC-998E-96E6CCF0C290}"/>
              </a:ext>
            </a:extLst>
          </p:cNvPr>
          <p:cNvSpPr txBox="1"/>
          <p:nvPr/>
        </p:nvSpPr>
        <p:spPr>
          <a:xfrm>
            <a:off x="7435633" y="1085356"/>
            <a:ext cx="859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Pictures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29EEA7D-AEDE-4793-A2B0-980682BE4A62}"/>
              </a:ext>
            </a:extLst>
          </p:cNvPr>
          <p:cNvSpPr txBox="1"/>
          <p:nvPr/>
        </p:nvSpPr>
        <p:spPr>
          <a:xfrm>
            <a:off x="7732636" y="74951"/>
            <a:ext cx="750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Videos</a:t>
            </a:r>
            <a:endParaRPr lang="fr-FR" sz="1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B356576-E6CA-48B2-AEAB-702BEC8C7AB4}"/>
              </a:ext>
            </a:extLst>
          </p:cNvPr>
          <p:cNvSpPr txBox="1"/>
          <p:nvPr/>
        </p:nvSpPr>
        <p:spPr>
          <a:xfrm>
            <a:off x="7162175" y="94365"/>
            <a:ext cx="564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Files</a:t>
            </a:r>
          </a:p>
        </p:txBody>
      </p:sp>
      <p:sp>
        <p:nvSpPr>
          <p:cNvPr id="19" name="Flèche : haut 18">
            <a:extLst>
              <a:ext uri="{FF2B5EF4-FFF2-40B4-BE49-F238E27FC236}">
                <a16:creationId xmlns:a16="http://schemas.microsoft.com/office/drawing/2014/main" id="{1E609F34-C4C6-49A9-8C31-08548FC483F6}"/>
              </a:ext>
            </a:extLst>
          </p:cNvPr>
          <p:cNvSpPr/>
          <p:nvPr/>
        </p:nvSpPr>
        <p:spPr>
          <a:xfrm>
            <a:off x="7619999" y="825463"/>
            <a:ext cx="110837" cy="2061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haut 19">
            <a:extLst>
              <a:ext uri="{FF2B5EF4-FFF2-40B4-BE49-F238E27FC236}">
                <a16:creationId xmlns:a16="http://schemas.microsoft.com/office/drawing/2014/main" id="{830C460B-BA5E-491D-B015-F4F7AC541D66}"/>
              </a:ext>
            </a:extLst>
          </p:cNvPr>
          <p:cNvSpPr/>
          <p:nvPr/>
        </p:nvSpPr>
        <p:spPr>
          <a:xfrm>
            <a:off x="7089967" y="879191"/>
            <a:ext cx="110837" cy="7223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318C4F6-7F58-4C35-8E46-19495DE1AAA5}"/>
              </a:ext>
            </a:extLst>
          </p:cNvPr>
          <p:cNvSpPr txBox="1"/>
          <p:nvPr/>
        </p:nvSpPr>
        <p:spPr>
          <a:xfrm>
            <a:off x="6255285" y="1708009"/>
            <a:ext cx="187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I-Frame / </a:t>
            </a:r>
            <a:r>
              <a:rPr lang="fr-FR" dirty="0" err="1"/>
              <a:t>Embed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9554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4- </a:t>
            </a:r>
            <a:r>
              <a:rPr lang="fr-FR" b="1" u="sng" dirty="0" err="1"/>
              <a:t>Create</a:t>
            </a:r>
            <a:r>
              <a:rPr lang="fr-FR" b="1" u="sng" dirty="0"/>
              <a:t> a page - </a:t>
            </a:r>
            <a:r>
              <a:rPr lang="fr-FR" b="1" u="sng" dirty="0" err="1"/>
              <a:t>Embed</a:t>
            </a:r>
            <a:endParaRPr lang="fr-FR" b="1" u="sng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D7EE0B-4892-45CB-8C1D-F40C3C77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72" y="1152699"/>
            <a:ext cx="4641421" cy="16843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5EAFD7D-574C-471A-92C0-80CE63FAB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395" y="1311245"/>
            <a:ext cx="1666875" cy="6000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AC11A9-6AD6-4CD4-B66E-EED83BCFB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815" y="1958762"/>
            <a:ext cx="1810529" cy="7213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22F914-650A-40E7-B55F-D54ED404DC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7345" y="1611282"/>
            <a:ext cx="1553874" cy="4501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F97F94-7E38-48DF-AC9B-068C0211C4D6}"/>
              </a:ext>
            </a:extLst>
          </p:cNvPr>
          <p:cNvSpPr txBox="1"/>
          <p:nvPr/>
        </p:nvSpPr>
        <p:spPr>
          <a:xfrm>
            <a:off x="2267913" y="968033"/>
            <a:ext cx="78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Apps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B9D6C7D-A1C7-4D0E-BD8F-0AF9DD7E40A4}"/>
              </a:ext>
            </a:extLst>
          </p:cNvPr>
          <p:cNvSpPr txBox="1"/>
          <p:nvPr/>
        </p:nvSpPr>
        <p:spPr>
          <a:xfrm>
            <a:off x="9561800" y="894471"/>
            <a:ext cx="99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Videos</a:t>
            </a:r>
            <a:endParaRPr lang="fr-FR" b="1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B6E3A6F-BBB4-4BA8-9A93-B9EF3CAB640C}"/>
              </a:ext>
            </a:extLst>
          </p:cNvPr>
          <p:cNvCxnSpPr/>
          <p:nvPr/>
        </p:nvCxnSpPr>
        <p:spPr>
          <a:xfrm>
            <a:off x="592975" y="3011943"/>
            <a:ext cx="110060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8D6CCE75-403A-45AE-8D18-2E400E93B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576" y="3565069"/>
            <a:ext cx="504825" cy="5619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8401EEA-390D-4F44-8AEB-A288A7245671}"/>
              </a:ext>
            </a:extLst>
          </p:cNvPr>
          <p:cNvSpPr txBox="1"/>
          <p:nvPr/>
        </p:nvSpPr>
        <p:spPr>
          <a:xfrm>
            <a:off x="340672" y="4112567"/>
            <a:ext cx="1596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</a:t>
            </a:r>
          </a:p>
          <a:p>
            <a:pPr algn="ctr"/>
            <a:r>
              <a:rPr lang="fr-FR" dirty="0"/>
              <a:t>Select </a:t>
            </a:r>
            <a:r>
              <a:rPr lang="fr-FR" dirty="0" err="1"/>
              <a:t>symbol</a:t>
            </a:r>
            <a:r>
              <a:rPr lang="fr-FR" dirty="0"/>
              <a:t> on page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21C9DC9-1663-46F2-AD44-DEE6DA742A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4472" y="3045554"/>
            <a:ext cx="3424239" cy="3628671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A08C08F-8992-4863-A20D-F7510BD4D75D}"/>
              </a:ext>
            </a:extLst>
          </p:cNvPr>
          <p:cNvSpPr txBox="1"/>
          <p:nvPr/>
        </p:nvSpPr>
        <p:spPr>
          <a:xfrm>
            <a:off x="2264241" y="3846056"/>
            <a:ext cx="1501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2- Fill in </a:t>
            </a:r>
            <a:r>
              <a:rPr lang="fr-FR" dirty="0" err="1"/>
              <a:t>required</a:t>
            </a:r>
            <a:r>
              <a:rPr lang="fr-FR" dirty="0"/>
              <a:t> information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ABFFCE8-F561-45DB-B6A8-D9D95CAE8087}"/>
              </a:ext>
            </a:extLst>
          </p:cNvPr>
          <p:cNvSpPr txBox="1"/>
          <p:nvPr/>
        </p:nvSpPr>
        <p:spPr>
          <a:xfrm>
            <a:off x="7403869" y="3241964"/>
            <a:ext cx="3314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3- To </a:t>
            </a:r>
            <a:r>
              <a:rPr lang="fr-FR" dirty="0" err="1"/>
              <a:t>find</a:t>
            </a:r>
            <a:r>
              <a:rPr lang="fr-FR" dirty="0"/>
              <a:t> the </a:t>
            </a:r>
            <a:r>
              <a:rPr lang="fr-FR" dirty="0" err="1"/>
              <a:t>embed</a:t>
            </a:r>
            <a:r>
              <a:rPr lang="fr-FR" dirty="0"/>
              <a:t> code in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video</a:t>
            </a:r>
            <a:r>
              <a:rPr lang="fr-FR" dirty="0"/>
              <a:t> platform or app, first click on « Share » </a:t>
            </a:r>
            <a:r>
              <a:rPr lang="fr-FR" dirty="0" err="1"/>
              <a:t>symbol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9D1AED6-2327-47B4-8481-D81CBFC07E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2560" y="4164000"/>
            <a:ext cx="1172764" cy="38587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7FE9F03-EA3D-40B3-87A4-5F9FD2BCB5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4015" y="4176212"/>
            <a:ext cx="428143" cy="47952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4B334BB-5603-4B2A-A2F6-D7E12E0D438A}"/>
              </a:ext>
            </a:extLst>
          </p:cNvPr>
          <p:cNvSpPr txBox="1"/>
          <p:nvPr/>
        </p:nvSpPr>
        <p:spPr>
          <a:xfrm>
            <a:off x="7538778" y="4646553"/>
            <a:ext cx="372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4- </a:t>
            </a:r>
            <a:r>
              <a:rPr lang="fr-FR" dirty="0" err="1"/>
              <a:t>Then</a:t>
            </a:r>
            <a:r>
              <a:rPr lang="fr-FR" dirty="0"/>
              <a:t> click on « </a:t>
            </a:r>
            <a:r>
              <a:rPr lang="fr-FR" dirty="0" err="1"/>
              <a:t>Embed</a:t>
            </a:r>
            <a:r>
              <a:rPr lang="fr-FR" dirty="0"/>
              <a:t> » </a:t>
            </a:r>
            <a:r>
              <a:rPr lang="fr-FR" dirty="0" err="1"/>
              <a:t>symbol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BB9539B7-F87A-4764-A7F7-9C1D09B893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53283" y="5085269"/>
            <a:ext cx="617034" cy="60858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57EB63B-BF71-4D0A-94A2-7913F19A7F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41265" y="4947471"/>
            <a:ext cx="954059" cy="10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40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4- </a:t>
            </a:r>
            <a:r>
              <a:rPr lang="fr-FR" b="1" u="sng" dirty="0" err="1"/>
              <a:t>Create</a:t>
            </a:r>
            <a:r>
              <a:rPr lang="fr-FR" b="1" u="sng" dirty="0"/>
              <a:t> a page - </a:t>
            </a:r>
            <a:r>
              <a:rPr lang="fr-FR" b="1" u="sng" dirty="0" err="1"/>
              <a:t>Embed</a:t>
            </a:r>
            <a:endParaRPr lang="fr-FR" b="1" u="sng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7C3A330-0481-4A87-AECE-95CE3D1A5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1" y="925482"/>
            <a:ext cx="3915940" cy="333340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C49B126-EAF6-48AB-A7EA-6100884A0998}"/>
              </a:ext>
            </a:extLst>
          </p:cNvPr>
          <p:cNvSpPr txBox="1"/>
          <p:nvPr/>
        </p:nvSpPr>
        <p:spPr>
          <a:xfrm>
            <a:off x="332509" y="4577542"/>
            <a:ext cx="4294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 </a:t>
            </a:r>
            <a:r>
              <a:rPr lang="fr-FR" dirty="0" err="1"/>
              <a:t>Only</a:t>
            </a:r>
            <a:r>
              <a:rPr lang="fr-FR" dirty="0"/>
              <a:t> select the part of the code </a:t>
            </a:r>
            <a:r>
              <a:rPr lang="fr-FR" dirty="0" err="1"/>
              <a:t>behind</a:t>
            </a:r>
            <a:r>
              <a:rPr lang="fr-FR" dirty="0"/>
              <a:t> src=« .</a:t>
            </a:r>
          </a:p>
          <a:p>
            <a:r>
              <a:rPr lang="fr-FR" dirty="0"/>
              <a:t>2- Copy </a:t>
            </a:r>
            <a:r>
              <a:rPr lang="fr-FR" dirty="0" err="1"/>
              <a:t>it</a:t>
            </a:r>
            <a:r>
              <a:rPr lang="fr-FR" dirty="0"/>
              <a:t> and paste </a:t>
            </a:r>
            <a:r>
              <a:rPr lang="fr-FR" dirty="0" err="1"/>
              <a:t>it</a:t>
            </a:r>
            <a:r>
              <a:rPr lang="fr-FR" dirty="0"/>
              <a:t> in </a:t>
            </a:r>
            <a:r>
              <a:rPr lang="fr-FR" dirty="0" err="1"/>
              <a:t>Iframe</a:t>
            </a:r>
            <a:r>
              <a:rPr lang="fr-FR" dirty="0"/>
              <a:t> </a:t>
            </a:r>
            <a:r>
              <a:rPr lang="fr-FR" dirty="0" err="1"/>
              <a:t>properties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B254E2C-AAA7-4C36-B16B-75D48AB21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519" y="986444"/>
            <a:ext cx="4281858" cy="4596938"/>
          </a:xfrm>
          <a:prstGeom prst="rect">
            <a:avLst/>
          </a:prstGeom>
        </p:spPr>
      </p:pic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C80E6BF1-6C28-47AE-8A8D-1B23C3B6D230}"/>
              </a:ext>
            </a:extLst>
          </p:cNvPr>
          <p:cNvSpPr/>
          <p:nvPr/>
        </p:nvSpPr>
        <p:spPr>
          <a:xfrm rot="18057054">
            <a:off x="3463749" y="3950494"/>
            <a:ext cx="2856814" cy="88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haut 13">
            <a:extLst>
              <a:ext uri="{FF2B5EF4-FFF2-40B4-BE49-F238E27FC236}">
                <a16:creationId xmlns:a16="http://schemas.microsoft.com/office/drawing/2014/main" id="{A667D2FA-0DEB-4D94-A591-9CBAA1C90883}"/>
              </a:ext>
            </a:extLst>
          </p:cNvPr>
          <p:cNvSpPr/>
          <p:nvPr/>
        </p:nvSpPr>
        <p:spPr>
          <a:xfrm>
            <a:off x="8290560" y="5500872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3B4881E-01F5-436A-BE19-FB9EB13A287B}"/>
              </a:ext>
            </a:extLst>
          </p:cNvPr>
          <p:cNvSpPr txBox="1"/>
          <p:nvPr/>
        </p:nvSpPr>
        <p:spPr>
          <a:xfrm>
            <a:off x="7780665" y="6112625"/>
            <a:ext cx="123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3- </a:t>
            </a:r>
            <a:r>
              <a:rPr lang="fr-FR" dirty="0" err="1"/>
              <a:t>Confirm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21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8CDE89B-F035-4EEA-B6F5-895C37B62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38" y="1428322"/>
            <a:ext cx="10117063" cy="2149875"/>
          </a:xfrm>
          <a:prstGeom prst="rect">
            <a:avLst/>
          </a:prstGeom>
        </p:spPr>
      </p:pic>
      <p:pic>
        <p:nvPicPr>
          <p:cNvPr id="3" name="Image 2" descr="Erasmus+ Logo.jpg">
            <a:extLst>
              <a:ext uri="{FF2B5EF4-FFF2-40B4-BE49-F238E27FC236}">
                <a16:creationId xmlns:a16="http://schemas.microsoft.com/office/drawing/2014/main" id="{A7154B9B-FFBE-468A-A56F-5BD1E83B27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337407-57D4-4A98-8D94-BC471ABB197B}"/>
              </a:ext>
            </a:extLst>
          </p:cNvPr>
          <p:cNvSpPr txBox="1"/>
          <p:nvPr/>
        </p:nvSpPr>
        <p:spPr>
          <a:xfrm>
            <a:off x="569742" y="991772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1- Invite </a:t>
            </a:r>
            <a:r>
              <a:rPr lang="fr-FR" b="1" u="sng" dirty="0" err="1"/>
              <a:t>members</a:t>
            </a:r>
            <a:endParaRPr lang="fr-FR" b="1" u="sng" dirty="0"/>
          </a:p>
        </p:txBody>
      </p:sp>
      <p:sp>
        <p:nvSpPr>
          <p:cNvPr id="5" name="Flèche : haut 4">
            <a:extLst>
              <a:ext uri="{FF2B5EF4-FFF2-40B4-BE49-F238E27FC236}">
                <a16:creationId xmlns:a16="http://schemas.microsoft.com/office/drawing/2014/main" id="{F3B22A99-EB4B-4E36-B341-EEECBC921670}"/>
              </a:ext>
            </a:extLst>
          </p:cNvPr>
          <p:cNvSpPr/>
          <p:nvPr/>
        </p:nvSpPr>
        <p:spPr>
          <a:xfrm>
            <a:off x="9869979" y="2920539"/>
            <a:ext cx="238298" cy="5084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D07507-8E9D-4F5C-A57B-1FC133663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26" y="3758568"/>
            <a:ext cx="6217920" cy="2976261"/>
          </a:xfrm>
          <a:prstGeom prst="rect">
            <a:avLst/>
          </a:prstGeom>
        </p:spPr>
      </p:pic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5E39274E-BED6-48B6-9672-E6D4251DFF49}"/>
              </a:ext>
            </a:extLst>
          </p:cNvPr>
          <p:cNvSpPr/>
          <p:nvPr/>
        </p:nvSpPr>
        <p:spPr>
          <a:xfrm>
            <a:off x="7068590" y="6517178"/>
            <a:ext cx="1003069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FC45C40-AC7C-4F3F-85C1-57A289F46265}"/>
              </a:ext>
            </a:extLst>
          </p:cNvPr>
          <p:cNvCxnSpPr/>
          <p:nvPr/>
        </p:nvCxnSpPr>
        <p:spPr>
          <a:xfrm>
            <a:off x="592975" y="3710212"/>
            <a:ext cx="110060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3A15C9C-2C09-43D5-9F7F-02CBE347EFA2}"/>
              </a:ext>
            </a:extLst>
          </p:cNvPr>
          <p:cNvSpPr txBox="1"/>
          <p:nvPr/>
        </p:nvSpPr>
        <p:spPr>
          <a:xfrm>
            <a:off x="10734502" y="6349604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 action="ppaction://hlinksldjump"/>
              </a:rPr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09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4- </a:t>
            </a:r>
            <a:r>
              <a:rPr lang="fr-FR" b="1" u="sng" dirty="0" err="1"/>
              <a:t>Create</a:t>
            </a:r>
            <a:r>
              <a:rPr lang="fr-FR" b="1" u="sng" dirty="0"/>
              <a:t> a page - </a:t>
            </a:r>
            <a:r>
              <a:rPr lang="fr-FR" b="1" u="sng" dirty="0" err="1"/>
              <a:t>Embed</a:t>
            </a:r>
            <a:endParaRPr lang="fr-FR" b="1" u="sng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919445-B22F-4E60-80B5-5603D162C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70" y="1086195"/>
            <a:ext cx="2814772" cy="3599411"/>
          </a:xfrm>
          <a:prstGeom prst="rect">
            <a:avLst/>
          </a:prstGeom>
        </p:spPr>
      </p:pic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29B46CFB-84A0-4197-9CD9-0138DE2C9337}"/>
              </a:ext>
            </a:extLst>
          </p:cNvPr>
          <p:cNvSpPr/>
          <p:nvPr/>
        </p:nvSpPr>
        <p:spPr>
          <a:xfrm>
            <a:off x="1956261" y="4641890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64D9094-1378-4814-8A56-95C7F4DCD3BF}"/>
              </a:ext>
            </a:extLst>
          </p:cNvPr>
          <p:cNvSpPr txBox="1"/>
          <p:nvPr/>
        </p:nvSpPr>
        <p:spPr>
          <a:xfrm>
            <a:off x="1512915" y="5218694"/>
            <a:ext cx="130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4- </a:t>
            </a:r>
            <a:r>
              <a:rPr lang="fr-FR" dirty="0" err="1"/>
              <a:t>Submit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5EC684-2ADF-434D-872E-2B2C1CCC5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669" y="975359"/>
            <a:ext cx="4683309" cy="27700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3C7654-17C7-40EE-9766-DA3138367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050" y="4167617"/>
            <a:ext cx="2597900" cy="241565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2622B04-66C9-4545-8721-5E4566C05A30}"/>
              </a:ext>
            </a:extLst>
          </p:cNvPr>
          <p:cNvSpPr txBox="1"/>
          <p:nvPr/>
        </p:nvSpPr>
        <p:spPr>
          <a:xfrm>
            <a:off x="7692043" y="5005601"/>
            <a:ext cx="3895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5- For the page to </a:t>
            </a:r>
            <a:r>
              <a:rPr lang="fr-FR" dirty="0" err="1"/>
              <a:t>become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online, </a:t>
            </a:r>
            <a:r>
              <a:rPr lang="fr-FR" dirty="0" err="1"/>
              <a:t>you</a:t>
            </a:r>
            <a:r>
              <a:rPr lang="fr-FR" dirty="0"/>
              <a:t> have to select </a:t>
            </a:r>
            <a:r>
              <a:rPr lang="fr-FR" dirty="0" err="1"/>
              <a:t>its</a:t>
            </a:r>
            <a:r>
              <a:rPr lang="fr-FR" dirty="0"/>
              <a:t> settings</a:t>
            </a:r>
          </a:p>
          <a:p>
            <a:r>
              <a:rPr lang="fr-FR" dirty="0"/>
              <a:t>(Scroll down, </a:t>
            </a:r>
            <a:r>
              <a:rPr lang="fr-FR" dirty="0" err="1"/>
              <a:t>left</a:t>
            </a:r>
            <a:r>
              <a:rPr lang="fr-FR" dirty="0"/>
              <a:t>-hand </a:t>
            </a:r>
            <a:r>
              <a:rPr lang="fr-FR" dirty="0" err="1"/>
              <a:t>side</a:t>
            </a:r>
            <a:r>
              <a:rPr lang="fr-FR" dirty="0"/>
              <a:t> of screen)</a:t>
            </a:r>
          </a:p>
          <a:p>
            <a:r>
              <a:rPr lang="fr-FR" dirty="0"/>
              <a:t>and </a:t>
            </a:r>
            <a:r>
              <a:rPr lang="fr-FR" dirty="0" err="1"/>
              <a:t>save</a:t>
            </a:r>
            <a:r>
              <a:rPr lang="fr-FR" dirty="0"/>
              <a:t> changes.</a:t>
            </a:r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F6C4F904-DFFD-401E-A3A8-71CAB266DA61}"/>
              </a:ext>
            </a:extLst>
          </p:cNvPr>
          <p:cNvSpPr/>
          <p:nvPr/>
        </p:nvSpPr>
        <p:spPr>
          <a:xfrm rot="16200000">
            <a:off x="7328825" y="5943008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620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4- </a:t>
            </a:r>
            <a:r>
              <a:rPr lang="fr-FR" b="1" u="sng" dirty="0" err="1"/>
              <a:t>Create</a:t>
            </a:r>
            <a:r>
              <a:rPr lang="fr-FR" b="1" u="sng" dirty="0"/>
              <a:t> a page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44515D-AB64-4287-90D6-0002C3274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20" y="1402504"/>
            <a:ext cx="3971729" cy="40529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5D3E12C-5398-4443-ADF1-D84E35C838E1}"/>
              </a:ext>
            </a:extLst>
          </p:cNvPr>
          <p:cNvSpPr txBox="1"/>
          <p:nvPr/>
        </p:nvSpPr>
        <p:spPr>
          <a:xfrm>
            <a:off x="4675414" y="3024047"/>
            <a:ext cx="377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6- </a:t>
            </a:r>
            <a:r>
              <a:rPr lang="fr-FR" dirty="0" err="1"/>
              <a:t>Finally</a:t>
            </a:r>
            <a:r>
              <a:rPr lang="fr-FR" dirty="0"/>
              <a:t>, </a:t>
            </a:r>
            <a:r>
              <a:rPr lang="fr-FR" dirty="0" err="1"/>
              <a:t>assign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to participants</a:t>
            </a:r>
          </a:p>
        </p:txBody>
      </p:sp>
    </p:spTree>
    <p:extLst>
      <p:ext uri="{BB962C8B-B14F-4D97-AF65-F5344CB8AC3E}">
        <p14:creationId xmlns:p14="http://schemas.microsoft.com/office/powerpoint/2010/main" val="1983627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5- </a:t>
            </a:r>
            <a:r>
              <a:rPr lang="fr-FR" b="1" u="sng" dirty="0" err="1"/>
              <a:t>Twinboard</a:t>
            </a:r>
            <a:endParaRPr lang="fr-FR" b="1" u="sng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985454A-9C86-4DE4-BB9B-AB16D05DF604}"/>
              </a:ext>
            </a:extLst>
          </p:cNvPr>
          <p:cNvSpPr txBox="1"/>
          <p:nvPr/>
        </p:nvSpPr>
        <p:spPr>
          <a:xfrm>
            <a:off x="321425" y="947651"/>
            <a:ext cx="1135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Twinboard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collaborative notice </a:t>
            </a:r>
            <a:r>
              <a:rPr lang="fr-FR" dirty="0" err="1"/>
              <a:t>board</a:t>
            </a:r>
            <a:r>
              <a:rPr lang="fr-FR" dirty="0"/>
              <a:t> on </a:t>
            </a:r>
            <a:r>
              <a:rPr lang="fr-FR" dirty="0" err="1"/>
              <a:t>which</a:t>
            </a:r>
            <a:r>
              <a:rPr lang="fr-FR" dirty="0"/>
              <a:t> participants can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materials</a:t>
            </a:r>
            <a:r>
              <a:rPr lang="fr-FR" dirty="0"/>
              <a:t> (</a:t>
            </a:r>
            <a:r>
              <a:rPr lang="fr-FR" dirty="0" err="1"/>
              <a:t>Text</a:t>
            </a:r>
            <a:r>
              <a:rPr lang="fr-FR" dirty="0"/>
              <a:t>, </a:t>
            </a:r>
            <a:r>
              <a:rPr lang="fr-FR" dirty="0" err="1"/>
              <a:t>pictures</a:t>
            </a:r>
            <a:r>
              <a:rPr lang="fr-FR" dirty="0"/>
              <a:t>, </a:t>
            </a:r>
            <a:r>
              <a:rPr lang="fr-FR" dirty="0" err="1"/>
              <a:t>videos</a:t>
            </a:r>
            <a:r>
              <a:rPr lang="fr-FR" dirty="0"/>
              <a:t>, </a:t>
            </a:r>
            <a:r>
              <a:rPr lang="fr-FR" dirty="0" err="1"/>
              <a:t>polls</a:t>
            </a:r>
            <a:r>
              <a:rPr lang="fr-FR" dirty="0"/>
              <a:t>, links)</a:t>
            </a:r>
          </a:p>
          <a:p>
            <a:pPr algn="ctr"/>
            <a:r>
              <a:rPr lang="fr-FR" dirty="0"/>
              <a:t>You can have a </a:t>
            </a:r>
            <a:r>
              <a:rPr lang="fr-FR" dirty="0" err="1"/>
              <a:t>Twinboard</a:t>
            </a:r>
            <a:r>
              <a:rPr lang="fr-FR" dirty="0"/>
              <a:t> as a standalone page or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an </a:t>
            </a:r>
            <a:r>
              <a:rPr lang="fr-FR" dirty="0" err="1"/>
              <a:t>existing</a:t>
            </a:r>
            <a:r>
              <a:rPr lang="fr-FR" dirty="0"/>
              <a:t> page.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AB3AAC-AF91-410C-BB1A-53BCE7C1A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8" y="2061556"/>
            <a:ext cx="3223414" cy="15939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2BF0DD7-F3C6-4F92-A030-C534B4578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634" y="1657869"/>
            <a:ext cx="3358630" cy="24013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CCEE21-C102-4724-A722-EBBB207C9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637" y="2097863"/>
            <a:ext cx="3819756" cy="155765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5F5688-4365-4010-808A-24CED3F46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03" y="4705805"/>
            <a:ext cx="4084320" cy="20374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C7CCB94-B71B-40DE-9CDD-E8EEEDAB5C2F}"/>
              </a:ext>
            </a:extLst>
          </p:cNvPr>
          <p:cNvSpPr txBox="1"/>
          <p:nvPr/>
        </p:nvSpPr>
        <p:spPr>
          <a:xfrm>
            <a:off x="1468582" y="3879273"/>
            <a:ext cx="5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26E5EE3-7700-4808-90F4-641F7D01A940}"/>
              </a:ext>
            </a:extLst>
          </p:cNvPr>
          <p:cNvSpPr txBox="1"/>
          <p:nvPr/>
        </p:nvSpPr>
        <p:spPr>
          <a:xfrm>
            <a:off x="1883298" y="6410095"/>
            <a:ext cx="5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AB4C51-4C67-4D0F-B902-6D75FD7B0CB4}"/>
              </a:ext>
            </a:extLst>
          </p:cNvPr>
          <p:cNvSpPr txBox="1"/>
          <p:nvPr/>
        </p:nvSpPr>
        <p:spPr>
          <a:xfrm>
            <a:off x="8509462" y="3509941"/>
            <a:ext cx="5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132103F-7555-42F8-A9FF-5B7514017693}"/>
              </a:ext>
            </a:extLst>
          </p:cNvPr>
          <p:cNvSpPr txBox="1"/>
          <p:nvPr/>
        </p:nvSpPr>
        <p:spPr>
          <a:xfrm>
            <a:off x="5558444" y="3967141"/>
            <a:ext cx="5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FFE9957-6222-48B2-9BB2-58510B622CD3}"/>
              </a:ext>
            </a:extLst>
          </p:cNvPr>
          <p:cNvSpPr txBox="1"/>
          <p:nvPr/>
        </p:nvSpPr>
        <p:spPr>
          <a:xfrm>
            <a:off x="8877993" y="3561603"/>
            <a:ext cx="220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8903C418-2E57-4F9A-A16C-F07CCED50BCE}"/>
              </a:ext>
            </a:extLst>
          </p:cNvPr>
          <p:cNvSpPr/>
          <p:nvPr/>
        </p:nvSpPr>
        <p:spPr>
          <a:xfrm rot="10800000">
            <a:off x="1540737" y="5569527"/>
            <a:ext cx="3502317" cy="163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65CF451-DEF8-4F8D-A59A-BE5F5444A426}"/>
              </a:ext>
            </a:extLst>
          </p:cNvPr>
          <p:cNvSpPr txBox="1"/>
          <p:nvPr/>
        </p:nvSpPr>
        <p:spPr>
          <a:xfrm>
            <a:off x="5140147" y="546644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Start </a:t>
            </a:r>
            <a:r>
              <a:rPr lang="fr-FR" dirty="0" err="1"/>
              <a:t>adding</a:t>
            </a:r>
            <a:r>
              <a:rPr lang="fr-FR" dirty="0"/>
              <a:t> items</a:t>
            </a:r>
          </a:p>
        </p:txBody>
      </p:sp>
    </p:spTree>
    <p:extLst>
      <p:ext uri="{BB962C8B-B14F-4D97-AF65-F5344CB8AC3E}">
        <p14:creationId xmlns:p14="http://schemas.microsoft.com/office/powerpoint/2010/main" val="218241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6- </a:t>
            </a:r>
            <a:r>
              <a:rPr lang="fr-FR" b="1" u="sng" dirty="0" err="1"/>
              <a:t>Create</a:t>
            </a:r>
            <a:r>
              <a:rPr lang="fr-FR" b="1" u="sng" dirty="0"/>
              <a:t> a </a:t>
            </a:r>
            <a:r>
              <a:rPr lang="fr-FR" b="1" u="sng" dirty="0" err="1"/>
              <a:t>poll</a:t>
            </a:r>
            <a:endParaRPr lang="fr-FR" b="1" u="sng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FE6067-DD95-48DD-BDE3-6065295D8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2" y="2780660"/>
            <a:ext cx="2471651" cy="18566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636613E-2676-4DF3-845C-27FEC4DA310B}"/>
              </a:ext>
            </a:extLst>
          </p:cNvPr>
          <p:cNvSpPr txBox="1"/>
          <p:nvPr/>
        </p:nvSpPr>
        <p:spPr>
          <a:xfrm>
            <a:off x="847898" y="753873"/>
            <a:ext cx="9493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poll:</a:t>
            </a:r>
            <a:r>
              <a:rPr lang="en-US" dirty="0"/>
              <a:t> to survey opinions about people’s thoughts on a particular issue or an attempt to find the most suitable time to plan a meeting</a:t>
            </a:r>
            <a:r>
              <a:rPr lang="fr-FR" dirty="0"/>
              <a:t>.</a:t>
            </a:r>
          </a:p>
          <a:p>
            <a:r>
              <a:rPr lang="fr-FR" dirty="0"/>
              <a:t>Can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assess</a:t>
            </a:r>
            <a:r>
              <a:rPr lang="fr-FR" dirty="0"/>
              <a:t> an </a:t>
            </a:r>
            <a:r>
              <a:rPr lang="fr-FR" dirty="0" err="1"/>
              <a:t>activity</a:t>
            </a:r>
            <a:r>
              <a:rPr lang="fr-FR" dirty="0"/>
              <a:t> and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feedback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pupils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5BB46-149F-4F84-829A-9C4F2F2AE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218" y="2576946"/>
            <a:ext cx="2998581" cy="2286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63870D7-53AF-424E-B710-BFC6BA262015}"/>
              </a:ext>
            </a:extLst>
          </p:cNvPr>
          <p:cNvSpPr txBox="1"/>
          <p:nvPr/>
        </p:nvSpPr>
        <p:spPr>
          <a:xfrm flipH="1">
            <a:off x="1586810" y="4637355"/>
            <a:ext cx="3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649F560-1542-4396-9FED-4A4F1D83CF12}"/>
              </a:ext>
            </a:extLst>
          </p:cNvPr>
          <p:cNvSpPr txBox="1"/>
          <p:nvPr/>
        </p:nvSpPr>
        <p:spPr>
          <a:xfrm flipH="1">
            <a:off x="4909130" y="4813708"/>
            <a:ext cx="3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20F2301-5347-4264-962A-80FA5BF73AE8}"/>
              </a:ext>
            </a:extLst>
          </p:cNvPr>
          <p:cNvSpPr txBox="1"/>
          <p:nvPr/>
        </p:nvSpPr>
        <p:spPr>
          <a:xfrm>
            <a:off x="3411218" y="5183040"/>
            <a:ext cx="348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a </a:t>
            </a:r>
            <a:r>
              <a:rPr lang="fr-FR" dirty="0" err="1"/>
              <a:t>title</a:t>
            </a:r>
            <a:r>
              <a:rPr lang="fr-FR" dirty="0"/>
              <a:t>.</a:t>
            </a:r>
          </a:p>
          <a:p>
            <a:r>
              <a:rPr lang="fr-FR" dirty="0"/>
              <a:t>Write up a question and </a:t>
            </a:r>
            <a:r>
              <a:rPr lang="fr-FR" dirty="0" err="1"/>
              <a:t>answers</a:t>
            </a:r>
            <a:r>
              <a:rPr lang="fr-FR" dirty="0"/>
              <a:t>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AA5A74B-767B-4A63-A455-33669E641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051" y="2488341"/>
            <a:ext cx="4310354" cy="232536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09855AE1-F978-476C-A351-77184CB1BA1E}"/>
              </a:ext>
            </a:extLst>
          </p:cNvPr>
          <p:cNvSpPr txBox="1"/>
          <p:nvPr/>
        </p:nvSpPr>
        <p:spPr>
          <a:xfrm flipH="1">
            <a:off x="9134766" y="4793966"/>
            <a:ext cx="3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BE33429-1FAC-4439-8983-537FFC44B873}"/>
              </a:ext>
            </a:extLst>
          </p:cNvPr>
          <p:cNvSpPr txBox="1"/>
          <p:nvPr/>
        </p:nvSpPr>
        <p:spPr>
          <a:xfrm>
            <a:off x="7297442" y="5163800"/>
            <a:ext cx="411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Answer</a:t>
            </a:r>
            <a:r>
              <a:rPr lang="fr-FR" dirty="0"/>
              <a:t> the question.</a:t>
            </a:r>
          </a:p>
          <a:p>
            <a:r>
              <a:rPr lang="fr-FR" dirty="0" err="1"/>
              <a:t>Results</a:t>
            </a:r>
            <a:r>
              <a:rPr lang="fr-FR" dirty="0"/>
              <a:t> are </a:t>
            </a:r>
            <a:r>
              <a:rPr lang="fr-FR" dirty="0" err="1"/>
              <a:t>directly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938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7- Archive or restore a page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C4F03CD-599E-44A4-8A5B-8BE95B3EE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00" y="1136679"/>
            <a:ext cx="1620373" cy="2292321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EBB591A3-A691-4CDD-96CA-D67BBD751B45}"/>
              </a:ext>
            </a:extLst>
          </p:cNvPr>
          <p:cNvSpPr/>
          <p:nvPr/>
        </p:nvSpPr>
        <p:spPr>
          <a:xfrm>
            <a:off x="471054" y="1541046"/>
            <a:ext cx="302031" cy="105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0F4E062-0262-4D13-AAB4-367E0A9CD15B}"/>
              </a:ext>
            </a:extLst>
          </p:cNvPr>
          <p:cNvSpPr txBox="1"/>
          <p:nvPr/>
        </p:nvSpPr>
        <p:spPr>
          <a:xfrm>
            <a:off x="553792" y="3565196"/>
            <a:ext cx="237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Select the page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archive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EF5997-DDFA-43D9-BB26-CA8C919E649C}"/>
              </a:ext>
            </a:extLst>
          </p:cNvPr>
          <p:cNvSpPr txBox="1"/>
          <p:nvPr/>
        </p:nvSpPr>
        <p:spPr>
          <a:xfrm>
            <a:off x="3419301" y="569207"/>
            <a:ext cx="886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You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delete</a:t>
            </a:r>
            <a:r>
              <a:rPr lang="fr-FR" dirty="0"/>
              <a:t> a page, but </a:t>
            </a:r>
            <a:r>
              <a:rPr lang="fr-FR" dirty="0" err="1"/>
              <a:t>only</a:t>
            </a:r>
            <a:r>
              <a:rPr lang="fr-FR" dirty="0"/>
              <a:t> archive </a:t>
            </a:r>
            <a:r>
              <a:rPr lang="fr-FR" dirty="0" err="1"/>
              <a:t>it</a:t>
            </a:r>
            <a:r>
              <a:rPr lang="fr-FR" dirty="0"/>
              <a:t>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9FFEBD-BD00-4FC6-981C-2D302B25E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311" y="1136679"/>
            <a:ext cx="4371239" cy="2383675"/>
          </a:xfrm>
          <a:prstGeom prst="rect">
            <a:avLst/>
          </a:prstGeom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C2956944-6837-4B14-A9CB-1C97CC1B37C5}"/>
              </a:ext>
            </a:extLst>
          </p:cNvPr>
          <p:cNvSpPr/>
          <p:nvPr/>
        </p:nvSpPr>
        <p:spPr>
          <a:xfrm rot="5400000">
            <a:off x="7334597" y="1108406"/>
            <a:ext cx="302031" cy="105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6D0AD3A-CFF1-436E-8FB3-1BF0DB0EF815}"/>
              </a:ext>
            </a:extLst>
          </p:cNvPr>
          <p:cNvSpPr txBox="1"/>
          <p:nvPr/>
        </p:nvSpPr>
        <p:spPr>
          <a:xfrm>
            <a:off x="4014657" y="3565196"/>
            <a:ext cx="313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Click on the bin </a:t>
            </a:r>
            <a:r>
              <a:rPr lang="fr-FR" dirty="0" err="1"/>
              <a:t>symbol</a:t>
            </a:r>
            <a:r>
              <a:rPr lang="fr-FR" dirty="0"/>
              <a:t> on the page and </a:t>
            </a:r>
            <a:r>
              <a:rPr lang="fr-FR" dirty="0" err="1"/>
              <a:t>confirm</a:t>
            </a:r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E299D7F-A858-438D-A57E-343C5CB3D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70" y="4416939"/>
            <a:ext cx="1620373" cy="2292321"/>
          </a:xfrm>
          <a:prstGeom prst="rect">
            <a:avLst/>
          </a:prstGeom>
        </p:spPr>
      </p:pic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9D28E94F-BB30-4894-99FC-16089FAEE8DA}"/>
              </a:ext>
            </a:extLst>
          </p:cNvPr>
          <p:cNvSpPr/>
          <p:nvPr/>
        </p:nvSpPr>
        <p:spPr>
          <a:xfrm>
            <a:off x="567039" y="5974005"/>
            <a:ext cx="302031" cy="105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4CA2F23-A54C-46E6-8966-DDB5F53804A3}"/>
              </a:ext>
            </a:extLst>
          </p:cNvPr>
          <p:cNvSpPr txBox="1"/>
          <p:nvPr/>
        </p:nvSpPr>
        <p:spPr>
          <a:xfrm>
            <a:off x="2615346" y="5116043"/>
            <a:ext cx="203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Click on « Archive » to restore a page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6678BCF-638F-4F5D-B217-00B9C2D28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447" y="4788722"/>
            <a:ext cx="4759035" cy="1548754"/>
          </a:xfrm>
          <a:prstGeom prst="rect">
            <a:avLst/>
          </a:prstGeom>
        </p:spPr>
      </p:pic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D59E535C-A004-494E-AD11-1832FC4E5F39}"/>
              </a:ext>
            </a:extLst>
          </p:cNvPr>
          <p:cNvSpPr/>
          <p:nvPr/>
        </p:nvSpPr>
        <p:spPr>
          <a:xfrm rot="5400000">
            <a:off x="9515303" y="4585059"/>
            <a:ext cx="302031" cy="105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2BAF6A8-5FE5-4191-A7E9-DBAD61266783}"/>
              </a:ext>
            </a:extLst>
          </p:cNvPr>
          <p:cNvSpPr txBox="1"/>
          <p:nvPr/>
        </p:nvSpPr>
        <p:spPr>
          <a:xfrm>
            <a:off x="10033070" y="4991352"/>
            <a:ext cx="203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Click on « </a:t>
            </a:r>
            <a:r>
              <a:rPr lang="fr-FR" dirty="0" err="1"/>
              <a:t>edit</a:t>
            </a:r>
            <a:r>
              <a:rPr lang="fr-FR" dirty="0"/>
              <a:t> »</a:t>
            </a:r>
            <a:r>
              <a:rPr lang="fr-FR" dirty="0" err="1"/>
              <a:t>symbol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49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3" y="183775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7- Archive or restore a page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EF9026-0D02-4CF9-8364-6148E14A9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43" y="1532074"/>
            <a:ext cx="10124902" cy="3508167"/>
          </a:xfrm>
          <a:prstGeom prst="rect">
            <a:avLst/>
          </a:prstGeom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C2956944-6837-4B14-A9CB-1C97CC1B37C5}"/>
              </a:ext>
            </a:extLst>
          </p:cNvPr>
          <p:cNvSpPr/>
          <p:nvPr/>
        </p:nvSpPr>
        <p:spPr>
          <a:xfrm rot="5400000">
            <a:off x="9811790" y="1524609"/>
            <a:ext cx="302031" cy="105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FC7EAC-7EEE-4589-843D-DA8DD20A05B1}"/>
              </a:ext>
            </a:extLst>
          </p:cNvPr>
          <p:cNvSpPr txBox="1"/>
          <p:nvPr/>
        </p:nvSpPr>
        <p:spPr>
          <a:xfrm>
            <a:off x="10163694" y="1447633"/>
            <a:ext cx="202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Click on « Restore » </a:t>
            </a:r>
            <a:r>
              <a:rPr lang="fr-FR" dirty="0" err="1"/>
              <a:t>symbol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1341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8863FA-AAA3-4BB5-A2D5-5215AEAD5FAA}"/>
              </a:ext>
            </a:extLst>
          </p:cNvPr>
          <p:cNvSpPr txBox="1"/>
          <p:nvPr/>
        </p:nvSpPr>
        <p:spPr>
          <a:xfrm>
            <a:off x="553792" y="183775"/>
            <a:ext cx="973736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8- Workshop </a:t>
            </a:r>
            <a:r>
              <a:rPr lang="fr-FR" b="1" u="sng" dirty="0" err="1"/>
              <a:t>tasks</a:t>
            </a:r>
            <a:endParaRPr lang="fr-FR" b="1" u="sng" dirty="0"/>
          </a:p>
          <a:p>
            <a:endParaRPr lang="fr-FR" b="1" u="sng" dirty="0"/>
          </a:p>
          <a:p>
            <a:r>
              <a:rPr lang="fr-FR" dirty="0"/>
              <a:t>1- 	</a:t>
            </a:r>
            <a:r>
              <a:rPr lang="fr-FR" dirty="0" err="1"/>
              <a:t>Register</a:t>
            </a:r>
            <a:r>
              <a:rPr lang="fr-FR" dirty="0"/>
              <a:t> new </a:t>
            </a:r>
            <a:r>
              <a:rPr lang="fr-FR" dirty="0" err="1"/>
              <a:t>members</a:t>
            </a:r>
            <a:r>
              <a:rPr lang="fr-FR" dirty="0"/>
              <a:t>, at least one </a:t>
            </a:r>
            <a:r>
              <a:rPr lang="fr-FR" dirty="0" err="1"/>
              <a:t>pupil</a:t>
            </a:r>
            <a:r>
              <a:rPr lang="fr-FR" dirty="0"/>
              <a:t> and one </a:t>
            </a:r>
            <a:r>
              <a:rPr lang="fr-FR" dirty="0" err="1"/>
              <a:t>teacher</a:t>
            </a:r>
            <a:r>
              <a:rPr lang="fr-FR" dirty="0"/>
              <a:t>.</a:t>
            </a:r>
          </a:p>
          <a:p>
            <a:r>
              <a:rPr lang="fr-FR" dirty="0"/>
              <a:t>	</a:t>
            </a:r>
            <a:r>
              <a:rPr lang="fr-FR" dirty="0" err="1"/>
              <a:t>Assign</a:t>
            </a:r>
            <a:r>
              <a:rPr lang="fr-FR" dirty="0"/>
              <a:t> « </a:t>
            </a:r>
            <a:r>
              <a:rPr lang="fr-FR" dirty="0" err="1"/>
              <a:t>Pupil</a:t>
            </a:r>
            <a:r>
              <a:rPr lang="fr-FR" dirty="0"/>
              <a:t> </a:t>
            </a:r>
            <a:r>
              <a:rPr lang="fr-FR" dirty="0" err="1"/>
              <a:t>administrator</a:t>
            </a:r>
            <a:r>
              <a:rPr lang="fr-FR" dirty="0"/>
              <a:t> » </a:t>
            </a:r>
            <a:r>
              <a:rPr lang="fr-FR" dirty="0" err="1"/>
              <a:t>status</a:t>
            </a:r>
            <a:r>
              <a:rPr lang="fr-FR" dirty="0"/>
              <a:t> to </a:t>
            </a:r>
            <a:r>
              <a:rPr lang="fr-FR" dirty="0" err="1"/>
              <a:t>pupil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2- 	Contact one </a:t>
            </a:r>
            <a:r>
              <a:rPr lang="fr-FR" dirty="0" err="1"/>
              <a:t>member</a:t>
            </a:r>
            <a:r>
              <a:rPr lang="fr-FR" dirty="0"/>
              <a:t>.</a:t>
            </a:r>
          </a:p>
          <a:p>
            <a:r>
              <a:rPr lang="fr-FR" dirty="0"/>
              <a:t>	Contact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members</a:t>
            </a:r>
            <a:r>
              <a:rPr lang="fr-FR" dirty="0"/>
              <a:t> at the </a:t>
            </a:r>
            <a:r>
              <a:rPr lang="fr-FR" dirty="0" err="1"/>
              <a:t>same</a:t>
            </a:r>
            <a:r>
              <a:rPr lang="fr-FR" dirty="0"/>
              <a:t> time.</a:t>
            </a:r>
          </a:p>
          <a:p>
            <a:endParaRPr lang="fr-FR" dirty="0"/>
          </a:p>
          <a:p>
            <a:r>
              <a:rPr lang="fr-FR" dirty="0"/>
              <a:t>3-  	</a:t>
            </a:r>
            <a:r>
              <a:rPr lang="fr-FR" dirty="0" err="1"/>
              <a:t>Create</a:t>
            </a:r>
            <a:r>
              <a:rPr lang="fr-FR" dirty="0"/>
              <a:t> a thread in the forum question. </a:t>
            </a:r>
            <a:r>
              <a:rPr lang="fr-FR" dirty="0" err="1"/>
              <a:t>Answer</a:t>
            </a:r>
            <a:r>
              <a:rPr lang="fr-FR" dirty="0"/>
              <a:t> one of the threads.</a:t>
            </a:r>
          </a:p>
          <a:p>
            <a:endParaRPr lang="fr-FR" dirty="0"/>
          </a:p>
          <a:p>
            <a:r>
              <a:rPr lang="fr-FR" dirty="0"/>
              <a:t>4- 	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picture</a:t>
            </a:r>
            <a:r>
              <a:rPr lang="fr-FR" dirty="0"/>
              <a:t> (not more </a:t>
            </a:r>
            <a:r>
              <a:rPr lang="fr-FR" dirty="0" err="1"/>
              <a:t>than</a:t>
            </a:r>
            <a:r>
              <a:rPr lang="fr-FR" dirty="0"/>
              <a:t> 5 Mb) and a </a:t>
            </a:r>
            <a:r>
              <a:rPr lang="fr-FR" dirty="0" err="1"/>
              <a:t>video</a:t>
            </a:r>
            <a:r>
              <a:rPr lang="fr-FR" dirty="0"/>
              <a:t> in the « Materials » section.</a:t>
            </a:r>
          </a:p>
          <a:p>
            <a:endParaRPr lang="fr-FR" dirty="0"/>
          </a:p>
          <a:p>
            <a:r>
              <a:rPr lang="fr-FR" dirty="0"/>
              <a:t>5- 	</a:t>
            </a:r>
            <a:r>
              <a:rPr lang="fr-FR" dirty="0" err="1"/>
              <a:t>Create</a:t>
            </a:r>
            <a:r>
              <a:rPr lang="fr-FR" dirty="0"/>
              <a:t> a page and </a:t>
            </a:r>
            <a:r>
              <a:rPr lang="fr-FR" dirty="0" err="1"/>
              <a:t>add</a:t>
            </a:r>
            <a:r>
              <a:rPr lang="fr-FR" dirty="0"/>
              <a:t> content: a short </a:t>
            </a:r>
            <a:r>
              <a:rPr lang="fr-FR" dirty="0" err="1"/>
              <a:t>text</a:t>
            </a:r>
            <a:r>
              <a:rPr lang="fr-FR" dirty="0"/>
              <a:t>, a </a:t>
            </a:r>
            <a:r>
              <a:rPr lang="fr-FR" dirty="0" err="1"/>
              <a:t>picture</a:t>
            </a:r>
            <a:r>
              <a:rPr lang="fr-FR" dirty="0"/>
              <a:t>, a </a:t>
            </a:r>
            <a:r>
              <a:rPr lang="fr-FR" dirty="0" err="1"/>
              <a:t>video</a:t>
            </a:r>
            <a:r>
              <a:rPr lang="fr-FR" dirty="0"/>
              <a:t> and a </a:t>
            </a:r>
            <a:r>
              <a:rPr lang="fr-FR" dirty="0" err="1"/>
              <a:t>poll</a:t>
            </a:r>
            <a:r>
              <a:rPr lang="fr-FR" dirty="0"/>
              <a:t>.</a:t>
            </a:r>
          </a:p>
          <a:p>
            <a:r>
              <a:rPr lang="fr-FR" dirty="0"/>
              <a:t>	The page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the format « Trial page –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 »</a:t>
            </a:r>
          </a:p>
          <a:p>
            <a:r>
              <a:rPr lang="fr-FR" dirty="0"/>
              <a:t>	</a:t>
            </a:r>
            <a:r>
              <a:rPr lang="fr-FR" dirty="0" err="1"/>
              <a:t>Define</a:t>
            </a:r>
            <a:r>
              <a:rPr lang="fr-FR" dirty="0"/>
              <a:t> settings to </a:t>
            </a:r>
            <a:r>
              <a:rPr lang="fr-FR" dirty="0" err="1"/>
              <a:t>your</a:t>
            </a:r>
            <a:r>
              <a:rPr lang="fr-FR" dirty="0"/>
              <a:t> page (</a:t>
            </a:r>
            <a:r>
              <a:rPr lang="fr-FR" dirty="0" err="1"/>
              <a:t>Who</a:t>
            </a:r>
            <a:r>
              <a:rPr lang="fr-FR" dirty="0"/>
              <a:t> can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page? </a:t>
            </a:r>
            <a:r>
              <a:rPr lang="fr-FR" dirty="0" err="1"/>
              <a:t>Who</a:t>
            </a:r>
            <a:r>
              <a:rPr lang="fr-FR" dirty="0"/>
              <a:t> can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page?)</a:t>
            </a:r>
          </a:p>
          <a:p>
            <a:endParaRPr lang="fr-FR" dirty="0"/>
          </a:p>
          <a:p>
            <a:r>
              <a:rPr lang="fr-FR" dirty="0"/>
              <a:t>6- 	</a:t>
            </a:r>
            <a:r>
              <a:rPr lang="fr-FR" dirty="0" err="1"/>
              <a:t>Create</a:t>
            </a:r>
            <a:r>
              <a:rPr lang="fr-FR" dirty="0"/>
              <a:t> a </a:t>
            </a:r>
            <a:r>
              <a:rPr lang="fr-FR" dirty="0" err="1"/>
              <a:t>subpage</a:t>
            </a:r>
            <a:r>
              <a:rPr lang="fr-FR" dirty="0"/>
              <a:t> to </a:t>
            </a:r>
            <a:r>
              <a:rPr lang="fr-FR" dirty="0" err="1"/>
              <a:t>your</a:t>
            </a:r>
            <a:r>
              <a:rPr lang="fr-FR" dirty="0"/>
              <a:t> page and </a:t>
            </a:r>
            <a:r>
              <a:rPr lang="fr-FR" dirty="0" err="1"/>
              <a:t>embed</a:t>
            </a:r>
            <a:r>
              <a:rPr lang="fr-FR" dirty="0"/>
              <a:t> a </a:t>
            </a:r>
            <a:r>
              <a:rPr lang="fr-FR" dirty="0" err="1"/>
              <a:t>video</a:t>
            </a:r>
            <a:r>
              <a:rPr lang="fr-FR" dirty="0"/>
              <a:t> (</a:t>
            </a:r>
            <a:r>
              <a:rPr lang="fr-FR" dirty="0" err="1"/>
              <a:t>Youtube</a:t>
            </a:r>
            <a:r>
              <a:rPr lang="fr-FR" dirty="0"/>
              <a:t>, </a:t>
            </a:r>
            <a:r>
              <a:rPr lang="fr-FR" dirty="0" err="1"/>
              <a:t>Vimeo</a:t>
            </a:r>
            <a:r>
              <a:rPr lang="fr-FR" dirty="0"/>
              <a:t> or Dailymotion).</a:t>
            </a:r>
          </a:p>
          <a:p>
            <a:r>
              <a:rPr lang="fr-FR" dirty="0"/>
              <a:t>	The </a:t>
            </a:r>
            <a:r>
              <a:rPr lang="fr-FR" dirty="0" err="1"/>
              <a:t>subpage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the format « </a:t>
            </a:r>
            <a:r>
              <a:rPr lang="fr-FR" dirty="0" err="1"/>
              <a:t>Subpage</a:t>
            </a:r>
            <a:r>
              <a:rPr lang="fr-FR" dirty="0"/>
              <a:t>–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 »</a:t>
            </a:r>
          </a:p>
          <a:p>
            <a:endParaRPr lang="fr-FR" dirty="0"/>
          </a:p>
          <a:p>
            <a:r>
              <a:rPr lang="fr-FR" dirty="0"/>
              <a:t>7- 	</a:t>
            </a:r>
            <a:r>
              <a:rPr lang="fr-FR" dirty="0" err="1"/>
              <a:t>Create</a:t>
            </a:r>
            <a:r>
              <a:rPr lang="fr-FR" dirty="0"/>
              <a:t> a page </a:t>
            </a:r>
            <a:r>
              <a:rPr lang="fr-FR" dirty="0" err="1"/>
              <a:t>named</a:t>
            </a:r>
            <a:r>
              <a:rPr lang="fr-FR" dirty="0"/>
              <a:t> « Archive –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 ».</a:t>
            </a:r>
          </a:p>
          <a:p>
            <a:r>
              <a:rPr lang="fr-FR" dirty="0"/>
              <a:t>	Insert a </a:t>
            </a:r>
            <a:r>
              <a:rPr lang="fr-FR" dirty="0" err="1"/>
              <a:t>twinboard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2 items (A </a:t>
            </a:r>
            <a:r>
              <a:rPr lang="fr-FR" dirty="0" err="1"/>
              <a:t>picture</a:t>
            </a:r>
            <a:r>
              <a:rPr lang="fr-FR" dirty="0"/>
              <a:t> and a </a:t>
            </a:r>
            <a:r>
              <a:rPr lang="fr-FR" dirty="0" err="1"/>
              <a:t>link</a:t>
            </a:r>
            <a:r>
              <a:rPr lang="fr-FR" dirty="0"/>
              <a:t>).</a:t>
            </a:r>
          </a:p>
          <a:p>
            <a:r>
              <a:rPr lang="fr-FR" dirty="0"/>
              <a:t>	Archive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subpage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8- 	Restore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archived</a:t>
            </a:r>
            <a:r>
              <a:rPr lang="fr-FR" dirty="0"/>
              <a:t> </a:t>
            </a:r>
            <a:r>
              <a:rPr lang="fr-FR" dirty="0" err="1"/>
              <a:t>subpage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	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1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rasmus+ Logo.jpg">
            <a:extLst>
              <a:ext uri="{FF2B5EF4-FFF2-40B4-BE49-F238E27FC236}">
                <a16:creationId xmlns:a16="http://schemas.microsoft.com/office/drawing/2014/main" id="{A7154B9B-FFBE-468A-A56F-5BD1E83B27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337407-57D4-4A98-8D94-BC471ABB197B}"/>
              </a:ext>
            </a:extLst>
          </p:cNvPr>
          <p:cNvSpPr txBox="1"/>
          <p:nvPr/>
        </p:nvSpPr>
        <p:spPr>
          <a:xfrm>
            <a:off x="569742" y="991772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1- Invite </a:t>
            </a:r>
            <a:r>
              <a:rPr lang="fr-FR" b="1" u="sng" dirty="0" err="1"/>
              <a:t>members</a:t>
            </a:r>
            <a:endParaRPr lang="fr-FR" b="1" u="sng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C98AE3-602A-46EB-B06B-885E3C42A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86" y="1520455"/>
            <a:ext cx="6096000" cy="1908545"/>
          </a:xfrm>
          <a:prstGeom prst="rect">
            <a:avLst/>
          </a:prstGeom>
        </p:spPr>
      </p:pic>
      <p:sp>
        <p:nvSpPr>
          <p:cNvPr id="9" name="Flèche : haut 8">
            <a:extLst>
              <a:ext uri="{FF2B5EF4-FFF2-40B4-BE49-F238E27FC236}">
                <a16:creationId xmlns:a16="http://schemas.microsoft.com/office/drawing/2014/main" id="{0DD239ED-2DDD-439B-84ED-06172FEC0A90}"/>
              </a:ext>
            </a:extLst>
          </p:cNvPr>
          <p:cNvSpPr/>
          <p:nvPr/>
        </p:nvSpPr>
        <p:spPr>
          <a:xfrm>
            <a:off x="3144129" y="3101926"/>
            <a:ext cx="274320" cy="5978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E870AB2F-5D2B-4B79-BBAE-FBC26E7D84AB}"/>
              </a:ext>
            </a:extLst>
          </p:cNvPr>
          <p:cNvSpPr/>
          <p:nvPr/>
        </p:nvSpPr>
        <p:spPr>
          <a:xfrm>
            <a:off x="5296486" y="3042724"/>
            <a:ext cx="274320" cy="5978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E6E9F1C-64B5-41E1-8D9F-4BA539CE2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806" y="4068231"/>
            <a:ext cx="6096000" cy="2538627"/>
          </a:xfrm>
          <a:prstGeom prst="rect">
            <a:avLst/>
          </a:prstGeom>
        </p:spPr>
      </p:pic>
      <p:sp>
        <p:nvSpPr>
          <p:cNvPr id="12" name="Flèche : gauche 11">
            <a:extLst>
              <a:ext uri="{FF2B5EF4-FFF2-40B4-BE49-F238E27FC236}">
                <a16:creationId xmlns:a16="http://schemas.microsoft.com/office/drawing/2014/main" id="{69AE5FD9-2295-4581-9B0D-145817F0357A}"/>
              </a:ext>
            </a:extLst>
          </p:cNvPr>
          <p:cNvSpPr/>
          <p:nvPr/>
        </p:nvSpPr>
        <p:spPr>
          <a:xfrm>
            <a:off x="8429105" y="5918662"/>
            <a:ext cx="914400" cy="299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066E093-D5BD-4FD6-A58D-91AC9C930FB0}"/>
              </a:ext>
            </a:extLst>
          </p:cNvPr>
          <p:cNvSpPr/>
          <p:nvPr/>
        </p:nvSpPr>
        <p:spPr>
          <a:xfrm>
            <a:off x="1651462" y="5841077"/>
            <a:ext cx="871344" cy="227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8AD8B1-0A4E-49BA-A465-D881398F78E4}"/>
              </a:ext>
            </a:extLst>
          </p:cNvPr>
          <p:cNvSpPr txBox="1"/>
          <p:nvPr/>
        </p:nvSpPr>
        <p:spPr>
          <a:xfrm>
            <a:off x="253431" y="5456997"/>
            <a:ext cx="1995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If 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has  an </a:t>
            </a:r>
          </a:p>
          <a:p>
            <a:r>
              <a:rPr lang="fr-FR" dirty="0" err="1"/>
              <a:t>eTwinning</a:t>
            </a:r>
            <a:r>
              <a:rPr lang="fr-FR" dirty="0"/>
              <a:t> </a:t>
            </a:r>
            <a:r>
              <a:rPr lang="fr-FR" dirty="0" err="1"/>
              <a:t>account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BA6D692-0C55-4D09-A409-51CC7A12844F}"/>
              </a:ext>
            </a:extLst>
          </p:cNvPr>
          <p:cNvSpPr txBox="1"/>
          <p:nvPr/>
        </p:nvSpPr>
        <p:spPr>
          <a:xfrm>
            <a:off x="9554094" y="5733996"/>
            <a:ext cx="215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If </a:t>
            </a:r>
            <a:r>
              <a:rPr lang="fr-FR" dirty="0" err="1"/>
              <a:t>student</a:t>
            </a:r>
            <a:r>
              <a:rPr lang="fr-FR" dirty="0"/>
              <a:t> has no </a:t>
            </a:r>
            <a:r>
              <a:rPr lang="fr-FR" dirty="0" err="1"/>
              <a:t>eTwinning</a:t>
            </a:r>
            <a:r>
              <a:rPr lang="fr-FR" dirty="0"/>
              <a:t> </a:t>
            </a:r>
            <a:r>
              <a:rPr lang="fr-FR" dirty="0" err="1"/>
              <a:t>account</a:t>
            </a:r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A19758C-61E5-4790-8289-29AC17EA98A8}"/>
              </a:ext>
            </a:extLst>
          </p:cNvPr>
          <p:cNvCxnSpPr/>
          <p:nvPr/>
        </p:nvCxnSpPr>
        <p:spPr>
          <a:xfrm>
            <a:off x="569742" y="3870925"/>
            <a:ext cx="110060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661003E-AA7F-4D8F-868A-E53CA572B150}"/>
              </a:ext>
            </a:extLst>
          </p:cNvPr>
          <p:cNvSpPr txBox="1"/>
          <p:nvPr/>
        </p:nvSpPr>
        <p:spPr>
          <a:xfrm>
            <a:off x="10734502" y="6349604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 action="ppaction://hlinksldjump"/>
              </a:rPr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323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rasmus+ Logo.jpg">
            <a:extLst>
              <a:ext uri="{FF2B5EF4-FFF2-40B4-BE49-F238E27FC236}">
                <a16:creationId xmlns:a16="http://schemas.microsoft.com/office/drawing/2014/main" id="{A7154B9B-FFBE-468A-A56F-5BD1E83B27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337407-57D4-4A98-8D94-BC471ABB197B}"/>
              </a:ext>
            </a:extLst>
          </p:cNvPr>
          <p:cNvSpPr txBox="1"/>
          <p:nvPr/>
        </p:nvSpPr>
        <p:spPr>
          <a:xfrm>
            <a:off x="569742" y="991772"/>
            <a:ext cx="49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1- Invite </a:t>
            </a:r>
            <a:r>
              <a:rPr lang="fr-FR" b="1" u="sng" dirty="0" err="1"/>
              <a:t>members</a:t>
            </a:r>
            <a:r>
              <a:rPr lang="fr-FR" b="1" u="sng" dirty="0"/>
              <a:t> – Select </a:t>
            </a:r>
            <a:r>
              <a:rPr lang="fr-FR" b="1" u="sng" dirty="0" err="1"/>
              <a:t>status</a:t>
            </a:r>
            <a:endParaRPr lang="fr-FR" b="1" u="sng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A5E94BF-B65D-4937-8EE8-B4362541E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74" y="1642403"/>
            <a:ext cx="6043612" cy="33956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D463AA-AB32-452A-A23C-3D4CBB52D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328" y="1241474"/>
            <a:ext cx="5010532" cy="4539322"/>
          </a:xfrm>
          <a:prstGeom prst="rect">
            <a:avLst/>
          </a:prstGeo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C8F6BED5-8552-4538-962C-D14E30ADE6C5}"/>
              </a:ext>
            </a:extLst>
          </p:cNvPr>
          <p:cNvSpPr/>
          <p:nvPr/>
        </p:nvSpPr>
        <p:spPr>
          <a:xfrm>
            <a:off x="3151802" y="3806803"/>
            <a:ext cx="471268" cy="18735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C99771-59A2-4145-B3FE-2F7139B61875}"/>
              </a:ext>
            </a:extLst>
          </p:cNvPr>
          <p:cNvSpPr txBox="1"/>
          <p:nvPr/>
        </p:nvSpPr>
        <p:spPr>
          <a:xfrm>
            <a:off x="2957945" y="5866228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Status</a:t>
            </a:r>
            <a:endParaRPr lang="fr-FR" dirty="0"/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CE87027E-7B5E-4EAB-AC93-9E13EFD9E0B4}"/>
              </a:ext>
            </a:extLst>
          </p:cNvPr>
          <p:cNvSpPr/>
          <p:nvPr/>
        </p:nvSpPr>
        <p:spPr>
          <a:xfrm>
            <a:off x="11483926" y="3648861"/>
            <a:ext cx="471268" cy="22808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1D0E765-B572-4FAA-9487-66C3FF315722}"/>
              </a:ext>
            </a:extLst>
          </p:cNvPr>
          <p:cNvSpPr txBox="1"/>
          <p:nvPr/>
        </p:nvSpPr>
        <p:spPr>
          <a:xfrm>
            <a:off x="8571455" y="6163182"/>
            <a:ext cx="362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Click </a:t>
            </a:r>
            <a:r>
              <a:rPr lang="fr-FR" dirty="0" err="1"/>
              <a:t>downarrow</a:t>
            </a:r>
            <a:r>
              <a:rPr lang="fr-FR" dirty="0"/>
              <a:t> – Select new </a:t>
            </a:r>
            <a:r>
              <a:rPr lang="fr-FR" dirty="0" err="1"/>
              <a:t>status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8C4E21-B870-4241-AEF6-465EC597E105}"/>
              </a:ext>
            </a:extLst>
          </p:cNvPr>
          <p:cNvSpPr txBox="1"/>
          <p:nvPr/>
        </p:nvSpPr>
        <p:spPr>
          <a:xfrm>
            <a:off x="10686545" y="6432122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 action="ppaction://hlinksldjump"/>
              </a:rPr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8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31BACAE-93DB-420D-90E0-693000820571}"/>
              </a:ext>
            </a:extLst>
          </p:cNvPr>
          <p:cNvSpPr txBox="1"/>
          <p:nvPr/>
        </p:nvSpPr>
        <p:spPr>
          <a:xfrm>
            <a:off x="569742" y="470854"/>
            <a:ext cx="493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2- Communication</a:t>
            </a:r>
          </a:p>
          <a:p>
            <a:endParaRPr lang="fr-FR" b="1" u="sng" dirty="0"/>
          </a:p>
          <a:p>
            <a:r>
              <a:rPr lang="fr-FR" b="1" dirty="0"/>
              <a:t>2-1 </a:t>
            </a:r>
            <a:r>
              <a:rPr lang="fr-FR" b="1" dirty="0" err="1"/>
              <a:t>Leave</a:t>
            </a:r>
            <a:r>
              <a:rPr lang="fr-FR" b="1" dirty="0"/>
              <a:t> a message to a single </a:t>
            </a:r>
            <a:r>
              <a:rPr lang="fr-FR" b="1" dirty="0" err="1"/>
              <a:t>member</a:t>
            </a: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A3241E-42BF-416E-82C3-6986C64A9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78" y="1744846"/>
            <a:ext cx="7007251" cy="1489040"/>
          </a:xfrm>
          <a:prstGeom prst="rect">
            <a:avLst/>
          </a:prstGeom>
        </p:spPr>
      </p:pic>
      <p:sp>
        <p:nvSpPr>
          <p:cNvPr id="5" name="Flèche : gauche 4">
            <a:extLst>
              <a:ext uri="{FF2B5EF4-FFF2-40B4-BE49-F238E27FC236}">
                <a16:creationId xmlns:a16="http://schemas.microsoft.com/office/drawing/2014/main" id="{467D0371-5321-42F0-AA27-5CADAC479331}"/>
              </a:ext>
            </a:extLst>
          </p:cNvPr>
          <p:cNvSpPr/>
          <p:nvPr/>
        </p:nvSpPr>
        <p:spPr>
          <a:xfrm>
            <a:off x="7427315" y="2576946"/>
            <a:ext cx="808892" cy="244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439A9F-835B-4314-B8B2-3D82116B7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27" y="4046213"/>
            <a:ext cx="2814378" cy="2614619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011BD9A1-B313-4E34-A641-046B8BA3DF74}"/>
              </a:ext>
            </a:extLst>
          </p:cNvPr>
          <p:cNvSpPr/>
          <p:nvPr/>
        </p:nvSpPr>
        <p:spPr>
          <a:xfrm>
            <a:off x="2111433" y="3796145"/>
            <a:ext cx="171796" cy="570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8442973-F0CD-4A41-8585-67FAA68BA72F}"/>
              </a:ext>
            </a:extLst>
          </p:cNvPr>
          <p:cNvSpPr txBox="1"/>
          <p:nvPr/>
        </p:nvSpPr>
        <p:spPr>
          <a:xfrm>
            <a:off x="1041862" y="3401010"/>
            <a:ext cx="193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Click on the </a:t>
            </a:r>
            <a:r>
              <a:rPr lang="fr-FR" dirty="0" err="1"/>
              <a:t>name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8D67BE9-B8C8-47F9-9996-D242701BB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488" y="3796145"/>
            <a:ext cx="7791796" cy="2782218"/>
          </a:xfrm>
          <a:prstGeom prst="rect">
            <a:avLst/>
          </a:prstGeom>
        </p:spPr>
      </p:pic>
      <p:sp>
        <p:nvSpPr>
          <p:cNvPr id="10" name="Flèche : bas 9">
            <a:extLst>
              <a:ext uri="{FF2B5EF4-FFF2-40B4-BE49-F238E27FC236}">
                <a16:creationId xmlns:a16="http://schemas.microsoft.com/office/drawing/2014/main" id="{31AE501C-6BCE-44BD-878A-8DF246313D36}"/>
              </a:ext>
            </a:extLst>
          </p:cNvPr>
          <p:cNvSpPr/>
          <p:nvPr/>
        </p:nvSpPr>
        <p:spPr>
          <a:xfrm>
            <a:off x="10717876" y="3770342"/>
            <a:ext cx="216131" cy="1125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48DCD8-E2A4-460C-91FD-30914EAE0285}"/>
              </a:ext>
            </a:extLst>
          </p:cNvPr>
          <p:cNvSpPr txBox="1"/>
          <p:nvPr/>
        </p:nvSpPr>
        <p:spPr>
          <a:xfrm>
            <a:off x="9304713" y="3401010"/>
            <a:ext cx="247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Write message</a:t>
            </a:r>
          </a:p>
        </p:txBody>
      </p:sp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DF11C4D-3A11-453D-AAE2-E6637BE6981D}"/>
              </a:ext>
            </a:extLst>
          </p:cNvPr>
          <p:cNvSpPr txBox="1"/>
          <p:nvPr/>
        </p:nvSpPr>
        <p:spPr>
          <a:xfrm>
            <a:off x="10734502" y="6349604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6" action="ppaction://hlinksldjump"/>
              </a:rPr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623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31BACAE-93DB-420D-90E0-693000820571}"/>
              </a:ext>
            </a:extLst>
          </p:cNvPr>
          <p:cNvSpPr txBox="1"/>
          <p:nvPr/>
        </p:nvSpPr>
        <p:spPr>
          <a:xfrm>
            <a:off x="569742" y="470854"/>
            <a:ext cx="493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2- Communication</a:t>
            </a:r>
          </a:p>
          <a:p>
            <a:endParaRPr lang="fr-FR" b="1" u="sng" dirty="0"/>
          </a:p>
          <a:p>
            <a:r>
              <a:rPr lang="fr-FR" b="1" dirty="0"/>
              <a:t>2-1 </a:t>
            </a:r>
            <a:r>
              <a:rPr lang="fr-FR" b="1" dirty="0" err="1"/>
              <a:t>Leave</a:t>
            </a:r>
            <a:r>
              <a:rPr lang="fr-FR" b="1" dirty="0"/>
              <a:t> a message to </a:t>
            </a:r>
            <a:r>
              <a:rPr lang="fr-FR" b="1" dirty="0" err="1"/>
              <a:t>several</a:t>
            </a:r>
            <a:r>
              <a:rPr lang="fr-FR" b="1" dirty="0"/>
              <a:t> </a:t>
            </a:r>
            <a:r>
              <a:rPr lang="fr-FR" b="1" dirty="0" err="1"/>
              <a:t>members</a:t>
            </a:r>
            <a:endParaRPr lang="fr-FR" b="1" dirty="0"/>
          </a:p>
        </p:txBody>
      </p:sp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FA73B28-B916-4656-B14D-93CE60B7F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206" y="1354894"/>
            <a:ext cx="5032654" cy="5503106"/>
          </a:xfrm>
          <a:prstGeom prst="rect">
            <a:avLst/>
          </a:prstGeom>
        </p:spPr>
      </p:pic>
      <p:sp>
        <p:nvSpPr>
          <p:cNvPr id="13" name="Flèche : gauche 12">
            <a:extLst>
              <a:ext uri="{FF2B5EF4-FFF2-40B4-BE49-F238E27FC236}">
                <a16:creationId xmlns:a16="http://schemas.microsoft.com/office/drawing/2014/main" id="{B339D579-E83C-4BE4-8949-89902FC446D7}"/>
              </a:ext>
            </a:extLst>
          </p:cNvPr>
          <p:cNvSpPr/>
          <p:nvPr/>
        </p:nvSpPr>
        <p:spPr>
          <a:xfrm>
            <a:off x="9114905" y="2413462"/>
            <a:ext cx="914400" cy="299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5DFF03-A05C-4486-A2F6-4FC9640BDF20}"/>
              </a:ext>
            </a:extLst>
          </p:cNvPr>
          <p:cNvSpPr txBox="1"/>
          <p:nvPr/>
        </p:nvSpPr>
        <p:spPr>
          <a:xfrm>
            <a:off x="9251703" y="2795587"/>
            <a:ext cx="1555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1- Select </a:t>
            </a:r>
            <a:r>
              <a:rPr lang="fr-FR" sz="1400" dirty="0" err="1"/>
              <a:t>members</a:t>
            </a:r>
            <a:endParaRPr lang="fr-FR" sz="1400" dirty="0"/>
          </a:p>
        </p:txBody>
      </p:sp>
      <p:sp>
        <p:nvSpPr>
          <p:cNvPr id="16" name="Flèche : gauche 15">
            <a:extLst>
              <a:ext uri="{FF2B5EF4-FFF2-40B4-BE49-F238E27FC236}">
                <a16:creationId xmlns:a16="http://schemas.microsoft.com/office/drawing/2014/main" id="{F8C25C32-1CA1-4EA1-87F3-AA8AA412C4DF}"/>
              </a:ext>
            </a:extLst>
          </p:cNvPr>
          <p:cNvSpPr/>
          <p:nvPr/>
        </p:nvSpPr>
        <p:spPr>
          <a:xfrm>
            <a:off x="9114904" y="1410916"/>
            <a:ext cx="914400" cy="299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A3110D-DDC2-4A41-9303-E6AD03C716AB}"/>
              </a:ext>
            </a:extLst>
          </p:cNvPr>
          <p:cNvSpPr txBox="1"/>
          <p:nvPr/>
        </p:nvSpPr>
        <p:spPr>
          <a:xfrm>
            <a:off x="9499353" y="1685397"/>
            <a:ext cx="1555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2- Click contact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14329E-9532-49AC-93E6-81FCEE2BE945}"/>
              </a:ext>
            </a:extLst>
          </p:cNvPr>
          <p:cNvSpPr txBox="1"/>
          <p:nvPr/>
        </p:nvSpPr>
        <p:spPr>
          <a:xfrm>
            <a:off x="10734502" y="6349604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 action="ppaction://hlinksldjump"/>
              </a:rPr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34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31BACAE-93DB-420D-90E0-693000820571}"/>
              </a:ext>
            </a:extLst>
          </p:cNvPr>
          <p:cNvSpPr txBox="1"/>
          <p:nvPr/>
        </p:nvSpPr>
        <p:spPr>
          <a:xfrm>
            <a:off x="569742" y="470854"/>
            <a:ext cx="493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2- Communication</a:t>
            </a:r>
          </a:p>
          <a:p>
            <a:endParaRPr lang="fr-FR" b="1" u="sng" dirty="0"/>
          </a:p>
          <a:p>
            <a:r>
              <a:rPr lang="fr-FR" b="1" dirty="0"/>
              <a:t>2-1 </a:t>
            </a:r>
            <a:r>
              <a:rPr lang="fr-FR" b="1" dirty="0" err="1"/>
              <a:t>Leave</a:t>
            </a:r>
            <a:r>
              <a:rPr lang="fr-FR" b="1" dirty="0"/>
              <a:t> a message to </a:t>
            </a:r>
            <a:r>
              <a:rPr lang="fr-FR" b="1" dirty="0" err="1"/>
              <a:t>several</a:t>
            </a:r>
            <a:r>
              <a:rPr lang="fr-FR" b="1" dirty="0"/>
              <a:t> </a:t>
            </a:r>
            <a:r>
              <a:rPr lang="fr-FR" b="1" dirty="0" err="1"/>
              <a:t>members</a:t>
            </a:r>
            <a:endParaRPr lang="fr-FR" b="1" dirty="0"/>
          </a:p>
        </p:txBody>
      </p:sp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FA73B28-B916-4656-B14D-93CE60B7F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206" y="1354894"/>
            <a:ext cx="5032654" cy="5503106"/>
          </a:xfrm>
          <a:prstGeom prst="rect">
            <a:avLst/>
          </a:prstGeom>
        </p:spPr>
      </p:pic>
      <p:sp>
        <p:nvSpPr>
          <p:cNvPr id="13" name="Flèche : gauche 12">
            <a:extLst>
              <a:ext uri="{FF2B5EF4-FFF2-40B4-BE49-F238E27FC236}">
                <a16:creationId xmlns:a16="http://schemas.microsoft.com/office/drawing/2014/main" id="{B339D579-E83C-4BE4-8949-89902FC446D7}"/>
              </a:ext>
            </a:extLst>
          </p:cNvPr>
          <p:cNvSpPr/>
          <p:nvPr/>
        </p:nvSpPr>
        <p:spPr>
          <a:xfrm>
            <a:off x="9114905" y="2413462"/>
            <a:ext cx="914400" cy="299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5DFF03-A05C-4486-A2F6-4FC9640BDF20}"/>
              </a:ext>
            </a:extLst>
          </p:cNvPr>
          <p:cNvSpPr txBox="1"/>
          <p:nvPr/>
        </p:nvSpPr>
        <p:spPr>
          <a:xfrm>
            <a:off x="9251703" y="2795587"/>
            <a:ext cx="1555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1- Select </a:t>
            </a:r>
            <a:r>
              <a:rPr lang="fr-FR" sz="1400" dirty="0" err="1"/>
              <a:t>members</a:t>
            </a:r>
            <a:endParaRPr lang="fr-FR" sz="1400" dirty="0"/>
          </a:p>
        </p:txBody>
      </p:sp>
      <p:sp>
        <p:nvSpPr>
          <p:cNvPr id="16" name="Flèche : gauche 15">
            <a:extLst>
              <a:ext uri="{FF2B5EF4-FFF2-40B4-BE49-F238E27FC236}">
                <a16:creationId xmlns:a16="http://schemas.microsoft.com/office/drawing/2014/main" id="{F8C25C32-1CA1-4EA1-87F3-AA8AA412C4DF}"/>
              </a:ext>
            </a:extLst>
          </p:cNvPr>
          <p:cNvSpPr/>
          <p:nvPr/>
        </p:nvSpPr>
        <p:spPr>
          <a:xfrm>
            <a:off x="9114904" y="1410916"/>
            <a:ext cx="914400" cy="299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A3110D-DDC2-4A41-9303-E6AD03C716AB}"/>
              </a:ext>
            </a:extLst>
          </p:cNvPr>
          <p:cNvSpPr txBox="1"/>
          <p:nvPr/>
        </p:nvSpPr>
        <p:spPr>
          <a:xfrm>
            <a:off x="9499353" y="1685397"/>
            <a:ext cx="1555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2- Click contact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14329E-9532-49AC-93E6-81FCEE2BE945}"/>
              </a:ext>
            </a:extLst>
          </p:cNvPr>
          <p:cNvSpPr txBox="1"/>
          <p:nvPr/>
        </p:nvSpPr>
        <p:spPr>
          <a:xfrm>
            <a:off x="10734502" y="6349604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 action="ppaction://hlinksldjump"/>
              </a:rPr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54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31BACAE-93DB-420D-90E0-693000820571}"/>
              </a:ext>
            </a:extLst>
          </p:cNvPr>
          <p:cNvSpPr txBox="1"/>
          <p:nvPr/>
        </p:nvSpPr>
        <p:spPr>
          <a:xfrm>
            <a:off x="553793" y="183775"/>
            <a:ext cx="493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2- Communication</a:t>
            </a:r>
          </a:p>
          <a:p>
            <a:endParaRPr lang="fr-FR" b="1" u="sng" dirty="0"/>
          </a:p>
          <a:p>
            <a:r>
              <a:rPr lang="fr-FR" b="1" dirty="0"/>
              <a:t>2-2 </a:t>
            </a:r>
            <a:r>
              <a:rPr lang="fr-FR" b="1" dirty="0" err="1"/>
              <a:t>Homepage</a:t>
            </a:r>
            <a:endParaRPr lang="fr-FR" b="1" dirty="0"/>
          </a:p>
        </p:txBody>
      </p:sp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E585D95-7425-41EF-AD33-83CCB5E87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88" y="1360742"/>
            <a:ext cx="6952454" cy="5454727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68243378-4F82-4988-857C-B513D97E5F6E}"/>
              </a:ext>
            </a:extLst>
          </p:cNvPr>
          <p:cNvSpPr/>
          <p:nvPr/>
        </p:nvSpPr>
        <p:spPr>
          <a:xfrm>
            <a:off x="2126512" y="5151474"/>
            <a:ext cx="483781" cy="101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AA5A1C-CDC8-4C2B-80E1-7C8F1E44DD6F}"/>
              </a:ext>
            </a:extLst>
          </p:cNvPr>
          <p:cNvSpPr txBox="1"/>
          <p:nvPr/>
        </p:nvSpPr>
        <p:spPr>
          <a:xfrm>
            <a:off x="1158949" y="4779335"/>
            <a:ext cx="161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Change the </a:t>
            </a:r>
            <a:r>
              <a:rPr lang="fr-FR" dirty="0" err="1"/>
              <a:t>layout</a:t>
            </a:r>
            <a:endParaRPr lang="fr-FR" dirty="0"/>
          </a:p>
        </p:txBody>
      </p:sp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3D982BAD-2F1B-40B9-B233-4B2221D6FE1F}"/>
              </a:ext>
            </a:extLst>
          </p:cNvPr>
          <p:cNvSpPr/>
          <p:nvPr/>
        </p:nvSpPr>
        <p:spPr>
          <a:xfrm>
            <a:off x="7740502" y="2663456"/>
            <a:ext cx="861238" cy="303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79DADB-0F15-4C7B-96A0-3E84F514142B}"/>
              </a:ext>
            </a:extLst>
          </p:cNvPr>
          <p:cNvSpPr txBox="1"/>
          <p:nvPr/>
        </p:nvSpPr>
        <p:spPr>
          <a:xfrm>
            <a:off x="8564526" y="2535865"/>
            <a:ext cx="3349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Only</a:t>
            </a:r>
            <a:r>
              <a:rPr lang="fr-FR" dirty="0"/>
              <a:t> visible by </a:t>
            </a:r>
            <a:r>
              <a:rPr lang="fr-FR" dirty="0" err="1"/>
              <a:t>teachers</a:t>
            </a:r>
            <a:endParaRPr lang="fr-FR" dirty="0"/>
          </a:p>
          <a:p>
            <a:r>
              <a:rPr lang="fr-FR" dirty="0" err="1"/>
              <a:t>Useful</a:t>
            </a:r>
            <a:r>
              <a:rPr lang="fr-FR" dirty="0"/>
              <a:t> for organisation, questions…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DBF439-A84D-4695-B542-94F863A9401E}"/>
              </a:ext>
            </a:extLst>
          </p:cNvPr>
          <p:cNvSpPr txBox="1"/>
          <p:nvPr/>
        </p:nvSpPr>
        <p:spPr>
          <a:xfrm>
            <a:off x="10734502" y="6349604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 action="ppaction://hlinksldjump"/>
              </a:rPr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761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31BACAE-93DB-420D-90E0-693000820571}"/>
              </a:ext>
            </a:extLst>
          </p:cNvPr>
          <p:cNvSpPr txBox="1"/>
          <p:nvPr/>
        </p:nvSpPr>
        <p:spPr>
          <a:xfrm>
            <a:off x="553793" y="183775"/>
            <a:ext cx="493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2- Communication</a:t>
            </a:r>
          </a:p>
          <a:p>
            <a:endParaRPr lang="fr-FR" b="1" u="sng" dirty="0"/>
          </a:p>
          <a:p>
            <a:r>
              <a:rPr lang="fr-FR" b="1" dirty="0"/>
              <a:t>2-3 Forum</a:t>
            </a:r>
          </a:p>
        </p:txBody>
      </p:sp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BBA75F-D85F-4B0A-A35B-7A31723A1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1" y="1924493"/>
            <a:ext cx="5361283" cy="11392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11E87C1-61AC-4AAE-9563-2F57524A3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160" y="262086"/>
            <a:ext cx="2051934" cy="2801679"/>
          </a:xfrm>
          <a:prstGeom prst="rect">
            <a:avLst/>
          </a:prstGeom>
        </p:spPr>
      </p:pic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A16DA74C-640C-4EBA-ACF3-BE6604723A8B}"/>
              </a:ext>
            </a:extLst>
          </p:cNvPr>
          <p:cNvSpPr/>
          <p:nvPr/>
        </p:nvSpPr>
        <p:spPr>
          <a:xfrm rot="19410843">
            <a:off x="3674615" y="1707552"/>
            <a:ext cx="2137144" cy="3566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gauche 12">
            <a:extLst>
              <a:ext uri="{FF2B5EF4-FFF2-40B4-BE49-F238E27FC236}">
                <a16:creationId xmlns:a16="http://schemas.microsoft.com/office/drawing/2014/main" id="{45D28CF9-7FB0-47F2-8476-2B0E8D9F7700}"/>
              </a:ext>
            </a:extLst>
          </p:cNvPr>
          <p:cNvSpPr/>
          <p:nvPr/>
        </p:nvSpPr>
        <p:spPr>
          <a:xfrm rot="13178247">
            <a:off x="6017321" y="1889704"/>
            <a:ext cx="2137144" cy="3566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D1D1147-59B4-4485-B3DD-C5D48D06910F}"/>
              </a:ext>
            </a:extLst>
          </p:cNvPr>
          <p:cNvSpPr txBox="1"/>
          <p:nvPr/>
        </p:nvSpPr>
        <p:spPr>
          <a:xfrm>
            <a:off x="5445552" y="849925"/>
            <a:ext cx="207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options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8CFC3E3-03EC-4D89-B6E3-4399A02EA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97" y="3873981"/>
            <a:ext cx="3866904" cy="21121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A8A7DDB-D019-4062-805A-3CED4ED75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360" y="3794236"/>
            <a:ext cx="3534118" cy="2025502"/>
          </a:xfrm>
          <a:prstGeom prst="rect">
            <a:avLst/>
          </a:prstGeom>
        </p:spPr>
      </p:pic>
      <p:sp>
        <p:nvSpPr>
          <p:cNvPr id="16" name="Flèche : gauche 15">
            <a:extLst>
              <a:ext uri="{FF2B5EF4-FFF2-40B4-BE49-F238E27FC236}">
                <a16:creationId xmlns:a16="http://schemas.microsoft.com/office/drawing/2014/main" id="{97EFAC5A-11B0-4B3C-8C13-0721B13EE4A7}"/>
              </a:ext>
            </a:extLst>
          </p:cNvPr>
          <p:cNvSpPr/>
          <p:nvPr/>
        </p:nvSpPr>
        <p:spPr>
          <a:xfrm rot="5400000">
            <a:off x="2569219" y="5694572"/>
            <a:ext cx="1087705" cy="3566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gauche 16">
            <a:extLst>
              <a:ext uri="{FF2B5EF4-FFF2-40B4-BE49-F238E27FC236}">
                <a16:creationId xmlns:a16="http://schemas.microsoft.com/office/drawing/2014/main" id="{B7870F48-CBA4-44FC-9D14-12E15AB54B59}"/>
              </a:ext>
            </a:extLst>
          </p:cNvPr>
          <p:cNvSpPr/>
          <p:nvPr/>
        </p:nvSpPr>
        <p:spPr>
          <a:xfrm rot="5400000">
            <a:off x="8058595" y="4956588"/>
            <a:ext cx="1369647" cy="3566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35F09D-EC98-45C4-AC64-8B5254973EC9}"/>
              </a:ext>
            </a:extLst>
          </p:cNvPr>
          <p:cNvSpPr txBox="1"/>
          <p:nvPr/>
        </p:nvSpPr>
        <p:spPr>
          <a:xfrm>
            <a:off x="7820246" y="5872901"/>
            <a:ext cx="246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Type message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Submit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C4CB1E-5450-4CDD-979E-9E722F15AD3E}"/>
              </a:ext>
            </a:extLst>
          </p:cNvPr>
          <p:cNvSpPr txBox="1"/>
          <p:nvPr/>
        </p:nvSpPr>
        <p:spPr>
          <a:xfrm>
            <a:off x="10734502" y="6349604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7" action="ppaction://hlinksldjump"/>
              </a:rPr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0581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573</Words>
  <Application>Microsoft Office PowerPoint</Application>
  <PresentationFormat>Grand écran</PresentationFormat>
  <Paragraphs>181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Twinspace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Twinspace</dc:title>
  <dc:creator>Paul Grannec</dc:creator>
  <cp:lastModifiedBy>Paul Grannec</cp:lastModifiedBy>
  <cp:revision>50</cp:revision>
  <dcterms:created xsi:type="dcterms:W3CDTF">2019-08-08T15:15:49Z</dcterms:created>
  <dcterms:modified xsi:type="dcterms:W3CDTF">2019-08-14T16:27:53Z</dcterms:modified>
</cp:coreProperties>
</file>