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3" r:id="rId3"/>
    <p:sldId id="284" r:id="rId4"/>
    <p:sldId id="285" r:id="rId5"/>
    <p:sldId id="287" r:id="rId6"/>
    <p:sldId id="288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Grannec" initials="PG" lastIdx="1" clrIdx="0">
    <p:extLst>
      <p:ext uri="{19B8F6BF-5375-455C-9EA6-DF929625EA0E}">
        <p15:presenceInfo xmlns:p15="http://schemas.microsoft.com/office/powerpoint/2012/main" userId="9613e1f465e601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1T12:27:27.1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EF8C9-A8A3-4946-8C46-17F0BEA32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1E5AA3-2142-4D5E-AA6A-6AE5A50C5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895A7-4E73-4937-9546-16F1BA9B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22CE64-109A-4193-A12C-CBA599CD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C166E-04EB-4D9B-B586-BD1A9530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13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61AFB-38FC-40F1-9979-8AA472A6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21FBC6-685C-4BB6-A99C-1B4B07B1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831286-2822-4339-9B64-01F580B9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1C64F9-D5BA-49C9-8E86-130FF961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55DA7C-A2D4-4332-9C8C-54FA4A19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81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90E95D-47EE-4B61-8859-FC44417A9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102BAA-48C9-46A4-83B3-5F0F01AA9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039747-03D0-4EBE-A77F-C015F950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C7BE6-CAC7-465B-B646-CB9B123C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37B0C-B643-45F2-8909-E0697975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28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A66D2-776E-40EE-BBCA-636CE9DA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4D5A6F-E473-425D-AE71-2A51257B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E306F7-50D1-4FF8-AC57-985D2B91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81228-694D-479F-99BA-72A4833A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478CE9-2E98-4DA9-AF29-09A466F5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22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AD0B9-EE2A-4C1D-82C4-FC71A840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D881A6-4268-4563-AC18-7F9E42E4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74658E-CE9C-43E1-B711-1EC060FD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05CF55-19E7-43EB-AE15-AC504571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0609EC-BD68-414F-B3B0-E0AA0001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50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0DA87-D4B2-4491-BD21-C96B4C92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A6B1D-916F-4798-80CE-58661F5C1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966574-6A90-460C-91F4-2DC5499DF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6F977B-418F-438C-8820-93A3F001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DAFAA5-F950-4F97-926F-6540C917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45CD9B-4509-43A1-97F9-A04D9188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6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73279-BA7D-4AEA-863C-EAD7CCEE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31635B-D34F-4ECE-BCD3-1DADB91B4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B3F769-CF4C-4FA8-AF2F-548155ED9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EC28FB-C418-4889-966D-5EA400C8A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310729-AA72-46EA-BE4D-E5912AE11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E39B2E-1F94-4DDE-AB38-C129BC69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0A371E-EC7A-428A-AB4D-571533ED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36B6E5-8AB9-44CB-9EC2-BF690DAE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96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0EF72-8118-4503-B34F-8A74917F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133EBB-FC17-4BD3-96AA-56CCB7C4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7CC12A-2A41-4CD9-963F-DFC40A2B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7D3C80-E95A-4996-8691-186FF852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0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7E9811-5DA7-40C6-B609-112A49A8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544670-A95E-471D-BE09-57788503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E7C742-85F5-4C65-A5A7-7DCC6BB6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07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41537-7E53-4A14-9AB7-2EFF2132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71F6F1-7311-4C36-95F2-97BA436BC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24CAE9-07AE-45E6-A0FD-D4FED52FC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9AEF0-6E90-4F0A-8340-4E7C1B8C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6414EA-3DB4-43E4-9957-863C57B0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6F563F-5020-4988-A166-C6C6C75F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68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53045-082E-438C-9391-17902DE2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2E913C-AEEA-47E1-A0AB-F70220275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A38383-6B12-4B4F-A57B-FD4FC7B8A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75F880-122A-4669-B45C-4F01D2F2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EC7EDB-E18A-4F47-8A86-7FCE4AD2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4E1024-210F-4F6E-86C3-E9183C6B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93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E9F698-EAC6-487F-BEE0-F36B9C7C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AEDA5F-02DD-43BD-999D-6F591DAE0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36BF3-E82B-456B-B69A-7F20CBD7C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C4B5-B930-4FA1-8684-16A43027666A}" type="datetimeFigureOut">
              <a:rPr lang="fr-FR" smtClean="0"/>
              <a:t>15/09/19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EE1BF-13F8-41EE-9671-60F477F80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3AE45-AD04-4D7A-BB88-3E50D06DF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F619-7297-4F6A-A242-4D16AD8D6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67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484BE7B-438D-4CE2-AEB6-51F1266BA943}"/>
              </a:ext>
            </a:extLst>
          </p:cNvPr>
          <p:cNvSpPr txBox="1"/>
          <p:nvPr/>
        </p:nvSpPr>
        <p:spPr>
          <a:xfrm>
            <a:off x="3327801" y="1304351"/>
            <a:ext cx="528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Online Meetings in </a:t>
            </a:r>
            <a:r>
              <a:rPr lang="fr-FR" sz="2400" b="1" dirty="0" err="1"/>
              <a:t>eTwinning</a:t>
            </a:r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Adobe </a:t>
            </a:r>
            <a:r>
              <a:rPr lang="fr-FR" sz="2400" b="1" dirty="0" err="1"/>
              <a:t>Connect</a:t>
            </a:r>
            <a:endParaRPr lang="fr-FR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65A315-4B89-4538-B43C-14C8B8D02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68" y="3140738"/>
            <a:ext cx="3601797" cy="241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0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5320A02-D6C0-463B-9F24-2D198404C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3" y="268417"/>
            <a:ext cx="9083549" cy="6138106"/>
          </a:xfrm>
          <a:prstGeom prst="rect">
            <a:avLst/>
          </a:prstGeo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1364DE6C-3B16-4EAF-9A09-32EB2038F09E}"/>
              </a:ext>
            </a:extLst>
          </p:cNvPr>
          <p:cNvSpPr/>
          <p:nvPr/>
        </p:nvSpPr>
        <p:spPr>
          <a:xfrm rot="16200000">
            <a:off x="9995721" y="3434192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49AD7C-E0FD-460A-8D7F-E18E6380C451}"/>
              </a:ext>
            </a:extLst>
          </p:cNvPr>
          <p:cNvSpPr txBox="1"/>
          <p:nvPr/>
        </p:nvSpPr>
        <p:spPr>
          <a:xfrm>
            <a:off x="10317194" y="3455987"/>
            <a:ext cx="1823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Move participants in « </a:t>
            </a:r>
            <a:r>
              <a:rPr lang="fr-FR" sz="1400" dirty="0" err="1"/>
              <a:t>Presenter</a:t>
            </a:r>
            <a:r>
              <a:rPr lang="fr-FR" sz="1400" dirty="0"/>
              <a:t> » </a:t>
            </a:r>
            <a:r>
              <a:rPr lang="fr-FR" sz="1400" dirty="0" err="1"/>
              <a:t>status</a:t>
            </a:r>
            <a:r>
              <a:rPr lang="fr-FR" sz="1400" dirty="0"/>
              <a:t>.</a:t>
            </a:r>
          </a:p>
          <a:p>
            <a:r>
              <a:rPr lang="fr-FR" sz="1400" dirty="0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7431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4DB563-B1AB-4B58-BBAE-3B1EEC403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271" y="1250210"/>
            <a:ext cx="8130066" cy="5386562"/>
          </a:xfrm>
          <a:prstGeom prst="rect">
            <a:avLst/>
          </a:prstGeo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4FD6E787-EC68-4100-A500-BEC836E21B64}"/>
              </a:ext>
            </a:extLst>
          </p:cNvPr>
          <p:cNvSpPr/>
          <p:nvPr/>
        </p:nvSpPr>
        <p:spPr>
          <a:xfrm rot="10800000">
            <a:off x="3485653" y="811762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88C57CC4-3A69-4827-BEF2-E3B89D099EB3}"/>
              </a:ext>
            </a:extLst>
          </p:cNvPr>
          <p:cNvSpPr/>
          <p:nvPr/>
        </p:nvSpPr>
        <p:spPr>
          <a:xfrm rot="10800000">
            <a:off x="4316664" y="804073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4281CE19-0F0D-4C2E-A70C-38F7D35F073D}"/>
              </a:ext>
            </a:extLst>
          </p:cNvPr>
          <p:cNvSpPr/>
          <p:nvPr/>
        </p:nvSpPr>
        <p:spPr>
          <a:xfrm>
            <a:off x="3905471" y="1640836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D7E91B-9DAC-4AFE-ABD9-A378E8E196F5}"/>
              </a:ext>
            </a:extLst>
          </p:cNvPr>
          <p:cNvSpPr txBox="1"/>
          <p:nvPr/>
        </p:nvSpPr>
        <p:spPr>
          <a:xfrm>
            <a:off x="2915970" y="384541"/>
            <a:ext cx="113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Speakers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AB6975-68F9-4717-AA4F-FFBFAC9F353A}"/>
              </a:ext>
            </a:extLst>
          </p:cNvPr>
          <p:cNvSpPr txBox="1"/>
          <p:nvPr/>
        </p:nvSpPr>
        <p:spPr>
          <a:xfrm>
            <a:off x="4116060" y="167066"/>
            <a:ext cx="113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Webcam </a:t>
            </a:r>
            <a:r>
              <a:rPr lang="fr-FR" dirty="0" err="1"/>
              <a:t>status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E0D5B3-B92D-4ED0-ACCC-783716F2D481}"/>
              </a:ext>
            </a:extLst>
          </p:cNvPr>
          <p:cNvSpPr txBox="1"/>
          <p:nvPr/>
        </p:nvSpPr>
        <p:spPr>
          <a:xfrm>
            <a:off x="3604726" y="2270330"/>
            <a:ext cx="153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Microphone </a:t>
            </a:r>
            <a:r>
              <a:rPr lang="fr-FR" dirty="0" err="1"/>
              <a:t>status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40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B74AC2-9E33-4E20-B06F-5096604D1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51" y="587255"/>
            <a:ext cx="9855581" cy="6270745"/>
          </a:xfrm>
          <a:prstGeom prst="rect">
            <a:avLst/>
          </a:prstGeom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A447CAD8-0445-4949-BCD9-87CE3B3D38FA}"/>
              </a:ext>
            </a:extLst>
          </p:cNvPr>
          <p:cNvSpPr/>
          <p:nvPr/>
        </p:nvSpPr>
        <p:spPr>
          <a:xfrm rot="10800000">
            <a:off x="8730512" y="303594"/>
            <a:ext cx="15181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96B66E59-9022-4A5A-A76D-E23154030F98}"/>
              </a:ext>
            </a:extLst>
          </p:cNvPr>
          <p:cNvSpPr/>
          <p:nvPr/>
        </p:nvSpPr>
        <p:spPr>
          <a:xfrm rot="10800000">
            <a:off x="8945734" y="313769"/>
            <a:ext cx="15181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BCB586-577B-42DE-AC70-47B9EC41AF10}"/>
              </a:ext>
            </a:extLst>
          </p:cNvPr>
          <p:cNvSpPr txBox="1"/>
          <p:nvPr/>
        </p:nvSpPr>
        <p:spPr>
          <a:xfrm>
            <a:off x="3807415" y="118928"/>
            <a:ext cx="215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Webcam </a:t>
            </a:r>
            <a:r>
              <a:rPr lang="fr-FR" dirty="0" err="1"/>
              <a:t>layout</a:t>
            </a:r>
            <a:endParaRPr lang="fr-FR" dirty="0"/>
          </a:p>
        </p:txBody>
      </p:sp>
      <p:sp>
        <p:nvSpPr>
          <p:cNvPr id="9" name="Flèche : haut 8">
            <a:extLst>
              <a:ext uri="{FF2B5EF4-FFF2-40B4-BE49-F238E27FC236}">
                <a16:creationId xmlns:a16="http://schemas.microsoft.com/office/drawing/2014/main" id="{3565A3B7-1890-437D-AF55-A58841F463F9}"/>
              </a:ext>
            </a:extLst>
          </p:cNvPr>
          <p:cNvSpPr/>
          <p:nvPr/>
        </p:nvSpPr>
        <p:spPr>
          <a:xfrm rot="10800000">
            <a:off x="9197460" y="329331"/>
            <a:ext cx="15181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5E7E0F-D010-4367-A3F4-C01001807E23}"/>
              </a:ext>
            </a:extLst>
          </p:cNvPr>
          <p:cNvSpPr txBox="1"/>
          <p:nvPr/>
        </p:nvSpPr>
        <p:spPr>
          <a:xfrm>
            <a:off x="8887934" y="-7062"/>
            <a:ext cx="2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4FB7AB-3FE5-407F-A7A3-47040B52793F}"/>
              </a:ext>
            </a:extLst>
          </p:cNvPr>
          <p:cNvSpPr txBox="1"/>
          <p:nvPr/>
        </p:nvSpPr>
        <p:spPr>
          <a:xfrm>
            <a:off x="8457555" y="177604"/>
            <a:ext cx="2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25D084-56FF-4A68-B4B7-61D6CFB56208}"/>
              </a:ext>
            </a:extLst>
          </p:cNvPr>
          <p:cNvSpPr txBox="1"/>
          <p:nvPr/>
        </p:nvSpPr>
        <p:spPr>
          <a:xfrm>
            <a:off x="9306611" y="192186"/>
            <a:ext cx="4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D3CA9F-29B1-4A01-AE42-907D0754E602}"/>
              </a:ext>
            </a:extLst>
          </p:cNvPr>
          <p:cNvSpPr txBox="1"/>
          <p:nvPr/>
        </p:nvSpPr>
        <p:spPr>
          <a:xfrm>
            <a:off x="1322717" y="7274943"/>
            <a:ext cx="729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</a:t>
            </a:r>
            <a:r>
              <a:rPr lang="fr-FR" dirty="0" err="1"/>
              <a:t>Grid</a:t>
            </a:r>
            <a:r>
              <a:rPr lang="fr-FR" dirty="0"/>
              <a:t> </a:t>
            </a:r>
            <a:r>
              <a:rPr lang="fr-FR" dirty="0" err="1"/>
              <a:t>layout</a:t>
            </a:r>
            <a:r>
              <a:rPr lang="fr-FR" dirty="0"/>
              <a:t>   2- </a:t>
            </a:r>
            <a:r>
              <a:rPr lang="fr-FR" dirty="0" err="1"/>
              <a:t>Strip</a:t>
            </a:r>
            <a:r>
              <a:rPr lang="fr-FR" dirty="0"/>
              <a:t> </a:t>
            </a:r>
            <a:r>
              <a:rPr lang="fr-FR" dirty="0" err="1"/>
              <a:t>layout</a:t>
            </a:r>
            <a:r>
              <a:rPr lang="fr-FR" dirty="0"/>
              <a:t>    3- Full screen</a:t>
            </a:r>
          </a:p>
        </p:txBody>
      </p:sp>
    </p:spTree>
    <p:extLst>
      <p:ext uri="{BB962C8B-B14F-4D97-AF65-F5344CB8AC3E}">
        <p14:creationId xmlns:p14="http://schemas.microsoft.com/office/powerpoint/2010/main" val="295092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D87A3A-9CF2-4DCA-ABB4-E2C206280975}"/>
              </a:ext>
            </a:extLst>
          </p:cNvPr>
          <p:cNvSpPr txBox="1"/>
          <p:nvPr/>
        </p:nvSpPr>
        <p:spPr>
          <a:xfrm>
            <a:off x="11011593" y="6406523"/>
            <a:ext cx="9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 action="ppaction://hlinksldjump"/>
              </a:rPr>
              <a:t>Home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EB7C80-78B0-4C41-A3F3-6A81AEFD7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146" y="1420482"/>
            <a:ext cx="7588236" cy="46668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B9EAF8-F3E3-489E-BE24-EC1D3200125A}"/>
              </a:ext>
            </a:extLst>
          </p:cNvPr>
          <p:cNvSpPr txBox="1"/>
          <p:nvPr/>
        </p:nvSpPr>
        <p:spPr>
          <a:xfrm>
            <a:off x="2806460" y="585961"/>
            <a:ext cx="406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Pods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resized</a:t>
            </a:r>
            <a:r>
              <a:rPr lang="fr-FR" dirty="0"/>
              <a:t> and </a:t>
            </a:r>
            <a:r>
              <a:rPr lang="fr-FR" dirty="0" err="1"/>
              <a:t>moved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, </a:t>
            </a:r>
            <a:r>
              <a:rPr lang="fr-FR" dirty="0" err="1"/>
              <a:t>just</a:t>
            </a:r>
            <a:r>
              <a:rPr lang="fr-FR" dirty="0"/>
              <a:t> drag and drop.</a:t>
            </a:r>
          </a:p>
        </p:txBody>
      </p:sp>
    </p:spTree>
    <p:extLst>
      <p:ext uri="{BB962C8B-B14F-4D97-AF65-F5344CB8AC3E}">
        <p14:creationId xmlns:p14="http://schemas.microsoft.com/office/powerpoint/2010/main" val="154648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26077DF-09F6-4851-8CAB-E9F90666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2" y="1659195"/>
            <a:ext cx="3354617" cy="39820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B4BB816-5FDB-47EA-BB55-55CC63DC9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024" y="2053867"/>
            <a:ext cx="3418962" cy="32443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69D90A-9BA6-4389-A0BF-92F306EC6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739" y="1909916"/>
            <a:ext cx="3737338" cy="35322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C307E42-4D66-4DAF-A42C-515604CA398B}"/>
              </a:ext>
            </a:extLst>
          </p:cNvPr>
          <p:cNvSpPr txBox="1"/>
          <p:nvPr/>
        </p:nvSpPr>
        <p:spPr>
          <a:xfrm>
            <a:off x="2214113" y="346692"/>
            <a:ext cx="692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Adding</a:t>
            </a:r>
            <a:r>
              <a:rPr lang="fr-FR" dirty="0"/>
              <a:t> </a:t>
            </a:r>
            <a:r>
              <a:rPr lang="fr-FR" dirty="0" err="1"/>
              <a:t>pods</a:t>
            </a:r>
            <a:r>
              <a:rPr lang="fr-FR" dirty="0"/>
              <a:t> (</a:t>
            </a:r>
            <a:r>
              <a:rPr lang="fr-FR" dirty="0" err="1"/>
              <a:t>additinal</a:t>
            </a:r>
            <a:r>
              <a:rPr lang="fr-FR" dirty="0"/>
              <a:t> </a:t>
            </a:r>
            <a:r>
              <a:rPr lang="fr-FR" dirty="0" err="1"/>
              <a:t>features</a:t>
            </a:r>
            <a:r>
              <a:rPr lang="fr-FR" dirty="0"/>
              <a:t>)</a:t>
            </a: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8B3F1583-DB4E-42BB-BEE3-7E6C6ACE105F}"/>
              </a:ext>
            </a:extLst>
          </p:cNvPr>
          <p:cNvSpPr/>
          <p:nvPr/>
        </p:nvSpPr>
        <p:spPr>
          <a:xfrm rot="10800000">
            <a:off x="1156521" y="1277589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A45961FD-7C84-4E6C-AFC4-3D6A5E3FCDD4}"/>
              </a:ext>
            </a:extLst>
          </p:cNvPr>
          <p:cNvSpPr/>
          <p:nvPr/>
        </p:nvSpPr>
        <p:spPr>
          <a:xfrm rot="10800000">
            <a:off x="6812574" y="3021613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haut 12">
            <a:extLst>
              <a:ext uri="{FF2B5EF4-FFF2-40B4-BE49-F238E27FC236}">
                <a16:creationId xmlns:a16="http://schemas.microsoft.com/office/drawing/2014/main" id="{549D1C07-C43E-4133-B7EF-4DE32528EF5A}"/>
              </a:ext>
            </a:extLst>
          </p:cNvPr>
          <p:cNvSpPr/>
          <p:nvPr/>
        </p:nvSpPr>
        <p:spPr>
          <a:xfrm rot="5400000">
            <a:off x="4072107" y="3305729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D4BE54E2-D62B-4813-94FA-C5DA48E0759E}"/>
              </a:ext>
            </a:extLst>
          </p:cNvPr>
          <p:cNvSpPr/>
          <p:nvPr/>
        </p:nvSpPr>
        <p:spPr>
          <a:xfrm>
            <a:off x="8631541" y="5272396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BEBA1-B1A4-4C18-8321-72B84394CB0A}"/>
              </a:ext>
            </a:extLst>
          </p:cNvPr>
          <p:cNvSpPr txBox="1"/>
          <p:nvPr/>
        </p:nvSpPr>
        <p:spPr>
          <a:xfrm>
            <a:off x="1092680" y="908257"/>
            <a:ext cx="44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BA3408-282B-41F9-AC8B-3711F560C3C9}"/>
              </a:ext>
            </a:extLst>
          </p:cNvPr>
          <p:cNvSpPr txBox="1"/>
          <p:nvPr/>
        </p:nvSpPr>
        <p:spPr>
          <a:xfrm>
            <a:off x="3538180" y="3378986"/>
            <a:ext cx="44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9B113D-64CC-4044-BB25-DC74521A2B36}"/>
              </a:ext>
            </a:extLst>
          </p:cNvPr>
          <p:cNvSpPr txBox="1"/>
          <p:nvPr/>
        </p:nvSpPr>
        <p:spPr>
          <a:xfrm flipH="1">
            <a:off x="6755832" y="2675592"/>
            <a:ext cx="44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8191116-CD45-4711-9DC7-1E8A49F23027}"/>
              </a:ext>
            </a:extLst>
          </p:cNvPr>
          <p:cNvSpPr txBox="1"/>
          <p:nvPr/>
        </p:nvSpPr>
        <p:spPr>
          <a:xfrm flipH="1">
            <a:off x="8564503" y="5824788"/>
            <a:ext cx="44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6B1339-89AE-4529-9989-476BFE37D864}"/>
              </a:ext>
            </a:extLst>
          </p:cNvPr>
          <p:cNvSpPr txBox="1"/>
          <p:nvPr/>
        </p:nvSpPr>
        <p:spPr>
          <a:xfrm>
            <a:off x="8931215" y="5641259"/>
            <a:ext cx="308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Host can </a:t>
            </a:r>
            <a:r>
              <a:rPr lang="fr-FR" dirty="0" err="1"/>
              <a:t>upload</a:t>
            </a:r>
            <a:r>
              <a:rPr lang="fr-FR" dirty="0"/>
              <a:t> file, </a:t>
            </a:r>
            <a:r>
              <a:rPr lang="fr-FR" dirty="0" err="1"/>
              <a:t>presenters</a:t>
            </a:r>
            <a:r>
              <a:rPr lang="fr-FR" dirty="0"/>
              <a:t> and </a:t>
            </a:r>
            <a:r>
              <a:rPr lang="fr-FR" dirty="0" err="1"/>
              <a:t>particpants</a:t>
            </a:r>
            <a:r>
              <a:rPr lang="fr-FR" dirty="0"/>
              <a:t> can download </a:t>
            </a:r>
            <a:r>
              <a:rPr lang="fr-FR" dirty="0" err="1"/>
              <a:t>them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28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94C2C1-3B8D-4E80-9D71-71591410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2" y="2035278"/>
            <a:ext cx="3045641" cy="31045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43BB45-7C5F-4F34-B5BB-FA926C09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361" y="2149168"/>
            <a:ext cx="3186294" cy="29906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A384C1-61C5-45EA-AB62-36EB3F4DA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794" y="2175414"/>
            <a:ext cx="3536053" cy="28095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377E64E-B419-4B40-A88C-D32B4962BCFC}"/>
              </a:ext>
            </a:extLst>
          </p:cNvPr>
          <p:cNvSpPr txBox="1"/>
          <p:nvPr/>
        </p:nvSpPr>
        <p:spPr>
          <a:xfrm>
            <a:off x="2311879" y="346692"/>
            <a:ext cx="352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poll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feedback</a:t>
            </a:r>
          </a:p>
        </p:txBody>
      </p:sp>
      <p:sp>
        <p:nvSpPr>
          <p:cNvPr id="13" name="Flèche : haut 12">
            <a:extLst>
              <a:ext uri="{FF2B5EF4-FFF2-40B4-BE49-F238E27FC236}">
                <a16:creationId xmlns:a16="http://schemas.microsoft.com/office/drawing/2014/main" id="{6099C320-ABD3-4AEA-9B23-C0DE242C52A1}"/>
              </a:ext>
            </a:extLst>
          </p:cNvPr>
          <p:cNvSpPr/>
          <p:nvPr/>
        </p:nvSpPr>
        <p:spPr>
          <a:xfrm rot="10800000">
            <a:off x="966740" y="1576638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743D89B6-7A48-471F-9E28-7693DFBA55CB}"/>
              </a:ext>
            </a:extLst>
          </p:cNvPr>
          <p:cNvSpPr/>
          <p:nvPr/>
        </p:nvSpPr>
        <p:spPr>
          <a:xfrm rot="5400000">
            <a:off x="4290621" y="3065782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53D30F35-0F9A-4988-9809-A12041DC16FB}"/>
              </a:ext>
            </a:extLst>
          </p:cNvPr>
          <p:cNvSpPr/>
          <p:nvPr/>
        </p:nvSpPr>
        <p:spPr>
          <a:xfrm rot="5400000">
            <a:off x="335917" y="3642714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haut 19">
            <a:extLst>
              <a:ext uri="{FF2B5EF4-FFF2-40B4-BE49-F238E27FC236}">
                <a16:creationId xmlns:a16="http://schemas.microsoft.com/office/drawing/2014/main" id="{7FE4FF08-2AA5-4E90-BA6F-BCB8C3AB8420}"/>
              </a:ext>
            </a:extLst>
          </p:cNvPr>
          <p:cNvSpPr/>
          <p:nvPr/>
        </p:nvSpPr>
        <p:spPr>
          <a:xfrm rot="5400000">
            <a:off x="4290621" y="3853303"/>
            <a:ext cx="210589" cy="51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44B0A4-AF59-42B3-B419-15BC4363E2E7}"/>
              </a:ext>
            </a:extLst>
          </p:cNvPr>
          <p:cNvSpPr txBox="1"/>
          <p:nvPr/>
        </p:nvSpPr>
        <p:spPr>
          <a:xfrm>
            <a:off x="953042" y="1207306"/>
            <a:ext cx="44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0BB771E-4ACB-4936-AEEE-8F72BD071305}"/>
              </a:ext>
            </a:extLst>
          </p:cNvPr>
          <p:cNvSpPr txBox="1"/>
          <p:nvPr/>
        </p:nvSpPr>
        <p:spPr>
          <a:xfrm>
            <a:off x="31941" y="3463226"/>
            <a:ext cx="44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CF53207-7C4D-490F-B2C3-518EAAD8E916}"/>
              </a:ext>
            </a:extLst>
          </p:cNvPr>
          <p:cNvSpPr txBox="1"/>
          <p:nvPr/>
        </p:nvSpPr>
        <p:spPr>
          <a:xfrm flipH="1">
            <a:off x="4306549" y="2920028"/>
            <a:ext cx="44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1C0FDB8-01F2-4204-AD85-3D2672D15DE5}"/>
              </a:ext>
            </a:extLst>
          </p:cNvPr>
          <p:cNvSpPr txBox="1"/>
          <p:nvPr/>
        </p:nvSpPr>
        <p:spPr>
          <a:xfrm flipH="1">
            <a:off x="4094470" y="4216521"/>
            <a:ext cx="44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674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EA1FCBF-ECE8-49D1-BA51-22BB3BC31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7" y="1551155"/>
            <a:ext cx="4291770" cy="46267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776CEF-3E5B-4FD1-A93C-FE2CF359E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576" y="1678719"/>
            <a:ext cx="5760759" cy="416901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BEB76BC-1AD9-4663-919F-B72C903100A7}"/>
              </a:ext>
            </a:extLst>
          </p:cNvPr>
          <p:cNvSpPr txBox="1"/>
          <p:nvPr/>
        </p:nvSpPr>
        <p:spPr>
          <a:xfrm>
            <a:off x="2248619" y="218536"/>
            <a:ext cx="740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Host or </a:t>
            </a:r>
            <a:r>
              <a:rPr lang="fr-FR" dirty="0" err="1"/>
              <a:t>presenters</a:t>
            </a:r>
            <a:r>
              <a:rPr lang="fr-FR" dirty="0"/>
              <a:t> can </a:t>
            </a:r>
            <a:r>
              <a:rPr lang="fr-FR" dirty="0" err="1"/>
              <a:t>share</a:t>
            </a:r>
            <a:r>
              <a:rPr lang="fr-FR" dirty="0"/>
              <a:t> screen.</a:t>
            </a:r>
          </a:p>
          <a:p>
            <a:r>
              <a:rPr lang="fr-FR" dirty="0" err="1"/>
              <a:t>Helpful</a:t>
            </a:r>
            <a:r>
              <a:rPr lang="fr-FR" dirty="0"/>
              <a:t> to show how a programme </a:t>
            </a:r>
            <a:r>
              <a:rPr lang="fr-FR" dirty="0" err="1"/>
              <a:t>works</a:t>
            </a:r>
            <a:r>
              <a:rPr lang="fr-FR" dirty="0"/>
              <a:t>.</a:t>
            </a: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78245EDA-A58F-4B57-8D30-FD93D02DFE7E}"/>
              </a:ext>
            </a:extLst>
          </p:cNvPr>
          <p:cNvSpPr/>
          <p:nvPr/>
        </p:nvSpPr>
        <p:spPr>
          <a:xfrm>
            <a:off x="2984487" y="5306845"/>
            <a:ext cx="184283" cy="10249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890E9776-1E1A-47EA-9857-296A6540AF74}"/>
              </a:ext>
            </a:extLst>
          </p:cNvPr>
          <p:cNvSpPr/>
          <p:nvPr/>
        </p:nvSpPr>
        <p:spPr>
          <a:xfrm>
            <a:off x="10588356" y="5747636"/>
            <a:ext cx="137154" cy="7049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A2D4D5-3DB1-4FBF-9617-E5E4BC183AC7}"/>
              </a:ext>
            </a:extLst>
          </p:cNvPr>
          <p:cNvSpPr txBox="1"/>
          <p:nvPr/>
        </p:nvSpPr>
        <p:spPr>
          <a:xfrm>
            <a:off x="2944483" y="6331789"/>
            <a:ext cx="44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594843-59D6-41F0-B35D-2A8D7E823D42}"/>
              </a:ext>
            </a:extLst>
          </p:cNvPr>
          <p:cNvSpPr txBox="1"/>
          <p:nvPr/>
        </p:nvSpPr>
        <p:spPr>
          <a:xfrm>
            <a:off x="9874737" y="6221857"/>
            <a:ext cx="44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79AF7E-669B-4261-B270-11068D8C6B6B}"/>
              </a:ext>
            </a:extLst>
          </p:cNvPr>
          <p:cNvSpPr txBox="1"/>
          <p:nvPr/>
        </p:nvSpPr>
        <p:spPr>
          <a:xfrm>
            <a:off x="9207513" y="6476920"/>
            <a:ext cx="235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Confirm</a:t>
            </a:r>
            <a:r>
              <a:rPr lang="fr-FR" dirty="0"/>
              <a:t> sharing</a:t>
            </a:r>
          </a:p>
        </p:txBody>
      </p:sp>
    </p:spTree>
    <p:extLst>
      <p:ext uri="{BB962C8B-B14F-4D97-AF65-F5344CB8AC3E}">
        <p14:creationId xmlns:p14="http://schemas.microsoft.com/office/powerpoint/2010/main" val="146863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rasmus+ Logo.jpg">
            <a:extLst>
              <a:ext uri="{FF2B5EF4-FFF2-40B4-BE49-F238E27FC236}">
                <a16:creationId xmlns:a16="http://schemas.microsoft.com/office/drawing/2014/main" id="{10C8AC20-5C2E-4D68-BF8B-72DA93A1B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345" y="346692"/>
            <a:ext cx="1423884" cy="4071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CDA40EA-1B65-4E85-92C8-B18C39BB1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926" y="1931117"/>
            <a:ext cx="4852681" cy="4235878"/>
          </a:xfrm>
          <a:prstGeom prst="rect">
            <a:avLst/>
          </a:prstGeom>
        </p:spPr>
      </p:pic>
      <p:sp>
        <p:nvSpPr>
          <p:cNvPr id="7" name="Flèche : haut 6">
            <a:extLst>
              <a:ext uri="{FF2B5EF4-FFF2-40B4-BE49-F238E27FC236}">
                <a16:creationId xmlns:a16="http://schemas.microsoft.com/office/drawing/2014/main" id="{3291C42E-7C7F-4F07-9BFD-B27F5D81B478}"/>
              </a:ext>
            </a:extLst>
          </p:cNvPr>
          <p:cNvSpPr/>
          <p:nvPr/>
        </p:nvSpPr>
        <p:spPr>
          <a:xfrm>
            <a:off x="5474645" y="5142050"/>
            <a:ext cx="207287" cy="13220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0728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96</Words>
  <Application>Microsoft Office PowerPoint</Application>
  <PresentationFormat>Grand écran</PresentationFormat>
  <Paragraphs>33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 Grannec</dc:creator>
  <cp:lastModifiedBy>Paul Grannec</cp:lastModifiedBy>
  <cp:revision>6</cp:revision>
  <dcterms:created xsi:type="dcterms:W3CDTF">2019-09-15T15:11:58Z</dcterms:created>
  <dcterms:modified xsi:type="dcterms:W3CDTF">2019-09-15T16:00:27Z</dcterms:modified>
</cp:coreProperties>
</file>