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67" r:id="rId5"/>
    <p:sldId id="268" r:id="rId6"/>
    <p:sldId id="269" r:id="rId7"/>
    <p:sldId id="27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2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2F4F2-AFE0-4FAA-9213-67ECDB67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991C4F7-A3CD-4F4D-A87F-7E96774F0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A1C618-F36B-4108-A8E2-CFFEEE0F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959F-268A-46CE-9F6C-647AEA0BBFB9}" type="datetimeFigureOut">
              <a:rPr lang="fr-FR" smtClean="0"/>
              <a:t>22/09/19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F26015-C49B-4D87-976B-AC11060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29DD1E-5C40-4C41-BE09-CD683476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720-82FF-4011-9C6B-91A912342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66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AFB882-7E58-4AA3-A0BB-BF486945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746C7F-1E79-414D-8D72-19DDB4D5D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618131-620A-4ABC-AC96-9C686FA09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959F-268A-46CE-9F6C-647AEA0BBFB9}" type="datetimeFigureOut">
              <a:rPr lang="fr-FR" smtClean="0"/>
              <a:t>22/09/19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083548-66D3-4EE0-8837-B4F35BB3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8A5FA3-20FB-45D7-BE69-EE583400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720-82FF-4011-9C6B-91A912342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79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F775CBD-A375-45CB-A792-C008E4C10E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E744758-E333-4AA5-A750-38FCEE266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5359D7-8F11-4E70-ADA1-6350169F7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959F-268A-46CE-9F6C-647AEA0BBFB9}" type="datetimeFigureOut">
              <a:rPr lang="fr-FR" smtClean="0"/>
              <a:t>22/09/19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BBA5EE-2CD5-4CD2-A3BA-5A8096798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0E8450-897B-4146-AB1D-56441C1F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720-82FF-4011-9C6B-91A912342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97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 mit 3 Platzhal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59317" y="1134534"/>
            <a:ext cx="11364383" cy="97200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2400" b="1" i="0">
                <a:solidFill>
                  <a:srgbClr val="06416F"/>
                </a:solidFill>
                <a:latin typeface="Arial"/>
                <a:cs typeface="Arial"/>
              </a:defRPr>
            </a:lvl1pPr>
            <a:lvl2pPr>
              <a:defRPr sz="18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9360" y="6441023"/>
            <a:ext cx="7332659" cy="501651"/>
          </a:xfrm>
          <a:prstGeom prst="rect">
            <a:avLst/>
          </a:prstGeom>
        </p:spPr>
        <p:txBody>
          <a:bodyPr anchor="t"/>
          <a:lstStyle>
            <a:lvl1pPr algn="l">
              <a:defRPr sz="1200" b="1" i="0">
                <a:solidFill>
                  <a:srgbClr val="78B635"/>
                </a:solidFill>
                <a:latin typeface="Arial"/>
                <a:cs typeface="Arial"/>
              </a:defRPr>
            </a:lvl1pPr>
          </a:lstStyle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451200" y="2268000"/>
            <a:ext cx="5376000" cy="368195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2000"/>
            </a:lvl1pPr>
            <a:lvl2pPr marL="561600" indent="-28575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800"/>
            </a:lvl2pPr>
            <a:lvl3pPr marL="9648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600"/>
            </a:lvl3pPr>
            <a:lvl4pPr marL="14220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4pPr>
            <a:lvl5pPr marL="18792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quarter" idx="16"/>
          </p:nvPr>
        </p:nvSpPr>
        <p:spPr>
          <a:xfrm>
            <a:off x="6364502" y="2268000"/>
            <a:ext cx="5459197" cy="368195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2000"/>
            </a:lvl1pPr>
            <a:lvl2pPr marL="561600" indent="-28575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800"/>
            </a:lvl2pPr>
            <a:lvl3pPr marL="9648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600"/>
            </a:lvl3pPr>
            <a:lvl4pPr marL="14220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4pPr>
            <a:lvl5pPr marL="18792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567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0092A-4FA7-4715-8F07-96FA562C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C494E6-8826-4AEA-A5FC-DF216FF65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54DA4E-4BC4-4E8B-A24C-D6EC59D37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959F-268A-46CE-9F6C-647AEA0BBFB9}" type="datetimeFigureOut">
              <a:rPr lang="fr-FR" smtClean="0"/>
              <a:t>22/09/19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187CE9-0FF4-4BF5-89C1-FE52C6AE0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785A38-0838-4EA1-B46F-98576BC1D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720-82FF-4011-9C6B-91A912342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80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C1241-745D-43B1-8F6F-6DDB8314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9EA306-8660-4DEC-B1C9-0462F1E33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11E0BA-915D-48F0-9E5F-BCCD36DC6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959F-268A-46CE-9F6C-647AEA0BBFB9}" type="datetimeFigureOut">
              <a:rPr lang="fr-FR" smtClean="0"/>
              <a:t>22/09/19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D25A4A-354A-48A8-AA38-D38FFD8DB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1B968A-CD34-4C96-B6B8-E7782B116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720-82FF-4011-9C6B-91A912342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19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54BEB-0F0A-4CA1-8962-FF135ACAC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F5C82F-91AD-4824-B7AF-48C3DB586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38B27A-F362-4072-A40A-858A70FD6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B5D030-D86F-42DE-AB2E-48B3B42A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959F-268A-46CE-9F6C-647AEA0BBFB9}" type="datetimeFigureOut">
              <a:rPr lang="fr-FR" smtClean="0"/>
              <a:t>22/09/19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A2960D-C5CB-4588-AB0D-5E3AB89B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F18DE4-77EC-4E37-821E-7D735A683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720-82FF-4011-9C6B-91A912342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09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371E43-0FBD-47BE-8104-6F70B5C9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D706D1-E896-41D0-A2D8-0A2D4798B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F40906-C5D9-4837-99A5-EF32203D2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91054AE-E8BB-4094-BEA0-F601230E1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79F595F-417B-4986-90BF-D2F4C3F4E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AB7DC6A-D875-41D6-96E3-DDCEC875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959F-268A-46CE-9F6C-647AEA0BBFB9}" type="datetimeFigureOut">
              <a:rPr lang="fr-FR" smtClean="0"/>
              <a:t>22/09/19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E5C320A-431C-4140-8C33-6F3731D5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18113CB-701F-4349-B8E8-DF220DF68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720-82FF-4011-9C6B-91A912342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60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664156-3B4F-45EA-8139-01A05549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AD479E-3B18-4BC7-897B-5AABA2758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959F-268A-46CE-9F6C-647AEA0BBFB9}" type="datetimeFigureOut">
              <a:rPr lang="fr-FR" smtClean="0"/>
              <a:t>22/09/19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1E627A-9EFC-48C1-AB4C-5946B1999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A69281-8A73-433B-84F5-5C5F4DC7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720-82FF-4011-9C6B-91A912342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82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8AB6493-3A60-4E21-B959-185FA5197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959F-268A-46CE-9F6C-647AEA0BBFB9}" type="datetimeFigureOut">
              <a:rPr lang="fr-FR" smtClean="0"/>
              <a:t>22/09/19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122240-D4F4-404B-B8B3-E6085248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B1A2FB-4E74-42E4-A7D9-0AE1783CD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720-82FF-4011-9C6B-91A912342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47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2A7D54-FEAE-49D1-A634-5104D591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E4CE48-A344-4FC4-842E-2333D6EE4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2F36ED-CB57-428A-B23E-366627F4A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246BEE-0FF4-40BF-B0AA-DBF227AC5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959F-268A-46CE-9F6C-647AEA0BBFB9}" type="datetimeFigureOut">
              <a:rPr lang="fr-FR" smtClean="0"/>
              <a:t>22/09/19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39EB19-AFBE-452F-AEB0-4C3592293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1609D3-50D5-46B8-909C-94331F0E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720-82FF-4011-9C6B-91A912342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606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DDF9BC-E2C2-4361-B82D-BDEA7431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E0640B8-1E2F-4A9F-A2FA-FC6F76E9D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752C97-E0E1-4464-8C5B-9BA617EB5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51DA9E-2C14-4544-91A2-814BFB93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959F-268A-46CE-9F6C-647AEA0BBFB9}" type="datetimeFigureOut">
              <a:rPr lang="fr-FR" smtClean="0"/>
              <a:t>22/09/19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61B0AD-EB4C-4FA5-8251-E8F87D21E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43EEF8-F1D7-423D-9B6F-31F1EB64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720-82FF-4011-9C6B-91A912342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7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528F1C5-36A4-4A83-9123-8F51E592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9014FF-ED58-4A37-9E1F-4A57141B6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9E0E61-D130-4A8A-A554-A6F35091B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6959F-268A-46CE-9F6C-647AEA0BBFB9}" type="datetimeFigureOut">
              <a:rPr lang="fr-FR" smtClean="0"/>
              <a:t>22/09/19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E6F61A-6539-435C-88CD-34165ECCF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07AC5F-A969-434D-B3E6-835CFF1F9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B4720-82FF-4011-9C6B-91A912342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12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Erasmus+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C766FAA-6384-457F-9F2E-D63B0E00CC06}"/>
              </a:ext>
            </a:extLst>
          </p:cNvPr>
          <p:cNvSpPr txBox="1"/>
          <p:nvPr/>
        </p:nvSpPr>
        <p:spPr>
          <a:xfrm>
            <a:off x="3928079" y="550282"/>
            <a:ext cx="280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eTwinning</a:t>
            </a:r>
            <a:r>
              <a:rPr lang="fr-FR" sz="2000" b="1" dirty="0"/>
              <a:t> - Registration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19693FF-58A7-4657-8AB4-2BDC92E9C146}"/>
              </a:ext>
            </a:extLst>
          </p:cNvPr>
          <p:cNvSpPr txBox="1"/>
          <p:nvPr/>
        </p:nvSpPr>
        <p:spPr>
          <a:xfrm>
            <a:off x="2386642" y="2104845"/>
            <a:ext cx="56042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Register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  <a:p>
            <a:r>
              <a:rPr lang="fr-FR" dirty="0"/>
              <a:t>1- Pre-registration at </a:t>
            </a:r>
            <a:r>
              <a:rPr lang="fr-FR" b="1" dirty="0"/>
              <a:t>etwinning.net </a:t>
            </a:r>
          </a:p>
          <a:p>
            <a:r>
              <a:rPr lang="fr-FR" dirty="0"/>
              <a:t>2- Follow </a:t>
            </a:r>
            <a:r>
              <a:rPr lang="fr-FR" dirty="0" err="1"/>
              <a:t>link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received</a:t>
            </a:r>
            <a:r>
              <a:rPr lang="fr-FR" dirty="0"/>
              <a:t> in </a:t>
            </a:r>
            <a:r>
              <a:rPr lang="fr-FR" dirty="0" err="1"/>
              <a:t>your</a:t>
            </a:r>
            <a:r>
              <a:rPr lang="fr-FR" dirty="0"/>
              <a:t> email </a:t>
            </a:r>
            <a:r>
              <a:rPr lang="fr-FR" dirty="0" err="1"/>
              <a:t>inbox</a:t>
            </a:r>
            <a:r>
              <a:rPr lang="fr-FR" dirty="0"/>
              <a:t>.</a:t>
            </a:r>
          </a:p>
          <a:p>
            <a:r>
              <a:rPr lang="fr-FR" dirty="0"/>
              <a:t>3- </a:t>
            </a:r>
            <a:r>
              <a:rPr lang="fr-FR" dirty="0" err="1"/>
              <a:t>Provide</a:t>
            </a:r>
            <a:r>
              <a:rPr lang="fr-FR" dirty="0"/>
              <a:t> registration key and information </a:t>
            </a:r>
            <a:r>
              <a:rPr lang="fr-FR" dirty="0" err="1"/>
              <a:t>requested</a:t>
            </a:r>
            <a:r>
              <a:rPr lang="fr-FR" dirty="0"/>
              <a:t>.</a:t>
            </a:r>
          </a:p>
          <a:p>
            <a:r>
              <a:rPr lang="fr-FR" dirty="0"/>
              <a:t>4- I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send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a contact </a:t>
            </a:r>
            <a:r>
              <a:rPr lang="fr-FR" dirty="0" err="1"/>
              <a:t>request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accept</a:t>
            </a:r>
            <a:r>
              <a:rPr lang="fr-FR" dirty="0"/>
              <a:t>.</a:t>
            </a:r>
          </a:p>
          <a:p>
            <a:r>
              <a:rPr lang="fr-FR" dirty="0"/>
              <a:t>5- I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sign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up to the training </a:t>
            </a:r>
            <a:r>
              <a:rPr lang="fr-FR" dirty="0" err="1"/>
              <a:t>Twinspace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38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Erasmus+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C766FAA-6384-457F-9F2E-D63B0E00CC06}"/>
              </a:ext>
            </a:extLst>
          </p:cNvPr>
          <p:cNvSpPr txBox="1"/>
          <p:nvPr/>
        </p:nvSpPr>
        <p:spPr>
          <a:xfrm>
            <a:off x="3928079" y="550282"/>
            <a:ext cx="280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eTwinning</a:t>
            </a:r>
            <a:r>
              <a:rPr lang="fr-FR" sz="2000" b="1" dirty="0"/>
              <a:t> - Live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19693FF-58A7-4657-8AB4-2BDC92E9C146}"/>
              </a:ext>
            </a:extLst>
          </p:cNvPr>
          <p:cNvSpPr txBox="1"/>
          <p:nvPr/>
        </p:nvSpPr>
        <p:spPr>
          <a:xfrm>
            <a:off x="759125" y="2104845"/>
            <a:ext cx="72318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  <a:p>
            <a:r>
              <a:rPr lang="fr-FR" dirty="0"/>
              <a:t>1- Pre-registration </a:t>
            </a:r>
          </a:p>
          <a:p>
            <a:r>
              <a:rPr lang="fr-FR" dirty="0"/>
              <a:t>2- Follow </a:t>
            </a:r>
            <a:r>
              <a:rPr lang="fr-FR" dirty="0" err="1"/>
              <a:t>link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received</a:t>
            </a:r>
            <a:r>
              <a:rPr lang="fr-FR" dirty="0"/>
              <a:t> in </a:t>
            </a:r>
            <a:r>
              <a:rPr lang="fr-FR" dirty="0" err="1"/>
              <a:t>your</a:t>
            </a:r>
            <a:r>
              <a:rPr lang="fr-FR" dirty="0"/>
              <a:t> email </a:t>
            </a:r>
            <a:r>
              <a:rPr lang="fr-FR" dirty="0" err="1"/>
              <a:t>inbox</a:t>
            </a:r>
            <a:r>
              <a:rPr lang="fr-FR" dirty="0"/>
              <a:t>.</a:t>
            </a:r>
          </a:p>
          <a:p>
            <a:r>
              <a:rPr lang="fr-FR" dirty="0"/>
              <a:t>3- </a:t>
            </a:r>
            <a:r>
              <a:rPr lang="fr-FR" dirty="0" err="1"/>
              <a:t>Provide</a:t>
            </a:r>
            <a:r>
              <a:rPr lang="fr-FR" dirty="0"/>
              <a:t> registration key and information </a:t>
            </a:r>
            <a:r>
              <a:rPr lang="fr-FR" dirty="0" err="1"/>
              <a:t>requested</a:t>
            </a:r>
            <a:r>
              <a:rPr lang="fr-FR" dirty="0"/>
              <a:t>.</a:t>
            </a:r>
          </a:p>
          <a:p>
            <a:r>
              <a:rPr lang="fr-FR" dirty="0"/>
              <a:t>4- I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send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a contact </a:t>
            </a:r>
            <a:r>
              <a:rPr lang="fr-FR" dirty="0" err="1"/>
              <a:t>request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accept</a:t>
            </a:r>
            <a:r>
              <a:rPr lang="fr-FR" dirty="0"/>
              <a:t>.</a:t>
            </a:r>
          </a:p>
          <a:p>
            <a:r>
              <a:rPr lang="fr-FR" dirty="0"/>
              <a:t>5- I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sign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up to the training </a:t>
            </a:r>
            <a:r>
              <a:rPr lang="fr-FR" dirty="0" err="1"/>
              <a:t>Twinspace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757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Erasmus+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C766FAA-6384-457F-9F2E-D63B0E00CC06}"/>
              </a:ext>
            </a:extLst>
          </p:cNvPr>
          <p:cNvSpPr txBox="1"/>
          <p:nvPr/>
        </p:nvSpPr>
        <p:spPr>
          <a:xfrm>
            <a:off x="3928079" y="550282"/>
            <a:ext cx="370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eTwinning</a:t>
            </a:r>
            <a:r>
              <a:rPr lang="fr-FR" sz="2000" b="1" dirty="0"/>
              <a:t> – </a:t>
            </a:r>
            <a:r>
              <a:rPr lang="fr-FR" sz="2000" b="1" dirty="0" err="1"/>
              <a:t>Interesting</a:t>
            </a:r>
            <a:r>
              <a:rPr lang="fr-FR" sz="2000" b="1" dirty="0"/>
              <a:t> </a:t>
            </a:r>
            <a:r>
              <a:rPr lang="fr-FR" sz="2000" b="1" dirty="0" err="1"/>
              <a:t>features</a:t>
            </a:r>
            <a:endParaRPr lang="fr-FR" sz="20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19693FF-58A7-4657-8AB4-2BDC92E9C146}"/>
              </a:ext>
            </a:extLst>
          </p:cNvPr>
          <p:cNvSpPr txBox="1"/>
          <p:nvPr/>
        </p:nvSpPr>
        <p:spPr>
          <a:xfrm>
            <a:off x="626854" y="1426233"/>
            <a:ext cx="3168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 Kits</a:t>
            </a:r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974E717-4641-4775-BBBE-1ACD4D9A8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335" y="1920816"/>
            <a:ext cx="3176443" cy="4534617"/>
          </a:xfrm>
          <a:prstGeom prst="rect">
            <a:avLst/>
          </a:prstGeom>
        </p:spPr>
      </p:pic>
      <p:sp>
        <p:nvSpPr>
          <p:cNvPr id="6" name="Flèche : gauche 5">
            <a:extLst>
              <a:ext uri="{FF2B5EF4-FFF2-40B4-BE49-F238E27FC236}">
                <a16:creationId xmlns:a16="http://schemas.microsoft.com/office/drawing/2014/main" id="{E7E74BF6-F144-405D-9960-FCF43B8063C5}"/>
              </a:ext>
            </a:extLst>
          </p:cNvPr>
          <p:cNvSpPr/>
          <p:nvPr/>
        </p:nvSpPr>
        <p:spPr>
          <a:xfrm rot="10800000">
            <a:off x="581527" y="3739472"/>
            <a:ext cx="649176" cy="277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70C115D-D0C2-40EB-A914-D394D8691C65}"/>
              </a:ext>
            </a:extLst>
          </p:cNvPr>
          <p:cNvSpPr txBox="1"/>
          <p:nvPr/>
        </p:nvSpPr>
        <p:spPr>
          <a:xfrm>
            <a:off x="288228" y="3693351"/>
            <a:ext cx="29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93E6231-A901-43C7-AE7B-FD987C2D2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180" y="1979404"/>
            <a:ext cx="2063470" cy="4166558"/>
          </a:xfrm>
          <a:prstGeom prst="rect">
            <a:avLst/>
          </a:prstGeom>
        </p:spPr>
      </p:pic>
      <p:sp>
        <p:nvSpPr>
          <p:cNvPr id="10" name="Flèche : gauche 9">
            <a:extLst>
              <a:ext uri="{FF2B5EF4-FFF2-40B4-BE49-F238E27FC236}">
                <a16:creationId xmlns:a16="http://schemas.microsoft.com/office/drawing/2014/main" id="{2C592F2E-4960-4FFD-AD00-C72DB1714E82}"/>
              </a:ext>
            </a:extLst>
          </p:cNvPr>
          <p:cNvSpPr/>
          <p:nvPr/>
        </p:nvSpPr>
        <p:spPr>
          <a:xfrm rot="10800000">
            <a:off x="4819593" y="5686166"/>
            <a:ext cx="649176" cy="277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6FCEB7C-0C5A-4CA2-B551-BFA754AC27E8}"/>
              </a:ext>
            </a:extLst>
          </p:cNvPr>
          <p:cNvSpPr txBox="1"/>
          <p:nvPr/>
        </p:nvSpPr>
        <p:spPr>
          <a:xfrm>
            <a:off x="4526294" y="5640045"/>
            <a:ext cx="29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6A44B6-960C-4277-B161-63FB2B754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7851" y="2072564"/>
            <a:ext cx="2902148" cy="431033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19D5E64-B6D9-48D3-B92E-180D376F33E0}"/>
              </a:ext>
            </a:extLst>
          </p:cNvPr>
          <p:cNvSpPr txBox="1"/>
          <p:nvPr/>
        </p:nvSpPr>
        <p:spPr>
          <a:xfrm>
            <a:off x="8333898" y="1285986"/>
            <a:ext cx="337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Tips and inspiration for all the stages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eTwinning</a:t>
            </a:r>
            <a:r>
              <a:rPr lang="fr-FR" dirty="0"/>
              <a:t> </a:t>
            </a:r>
            <a:r>
              <a:rPr lang="fr-FR" dirty="0" err="1"/>
              <a:t>project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826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6F8D81-D4E2-4B8B-947F-87DF4D91C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943" y="2271622"/>
            <a:ext cx="2644651" cy="25621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726A725-B6F2-4A84-8942-E40CC15B7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53" y="2211045"/>
            <a:ext cx="2916211" cy="3429000"/>
          </a:xfrm>
          <a:prstGeom prst="rect">
            <a:avLst/>
          </a:prstGeom>
        </p:spPr>
      </p:pic>
      <p:pic>
        <p:nvPicPr>
          <p:cNvPr id="7" name="Image 6" descr="Erasmus+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C766FAA-6384-457F-9F2E-D63B0E00CC06}"/>
              </a:ext>
            </a:extLst>
          </p:cNvPr>
          <p:cNvSpPr txBox="1"/>
          <p:nvPr/>
        </p:nvSpPr>
        <p:spPr>
          <a:xfrm>
            <a:off x="3928079" y="550282"/>
            <a:ext cx="370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eTwinning</a:t>
            </a:r>
            <a:r>
              <a:rPr lang="fr-FR" sz="2000" b="1" dirty="0"/>
              <a:t> – </a:t>
            </a:r>
            <a:r>
              <a:rPr lang="fr-FR" sz="2000" b="1" dirty="0" err="1"/>
              <a:t>Interesting</a:t>
            </a:r>
            <a:r>
              <a:rPr lang="fr-FR" sz="2000" b="1" dirty="0"/>
              <a:t> </a:t>
            </a:r>
            <a:r>
              <a:rPr lang="fr-FR" sz="2000" b="1" dirty="0" err="1"/>
              <a:t>features</a:t>
            </a:r>
            <a:endParaRPr lang="fr-FR" sz="20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19693FF-58A7-4657-8AB4-2BDC92E9C146}"/>
              </a:ext>
            </a:extLst>
          </p:cNvPr>
          <p:cNvSpPr txBox="1"/>
          <p:nvPr/>
        </p:nvSpPr>
        <p:spPr>
          <a:xfrm>
            <a:off x="626854" y="1426233"/>
            <a:ext cx="3168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fr-FR" dirty="0"/>
          </a:p>
        </p:txBody>
      </p:sp>
      <p:sp>
        <p:nvSpPr>
          <p:cNvPr id="6" name="Flèche : gauche 5">
            <a:extLst>
              <a:ext uri="{FF2B5EF4-FFF2-40B4-BE49-F238E27FC236}">
                <a16:creationId xmlns:a16="http://schemas.microsoft.com/office/drawing/2014/main" id="{E7E74BF6-F144-405D-9960-FCF43B8063C5}"/>
              </a:ext>
            </a:extLst>
          </p:cNvPr>
          <p:cNvSpPr/>
          <p:nvPr/>
        </p:nvSpPr>
        <p:spPr>
          <a:xfrm rot="10800000">
            <a:off x="293299" y="4061984"/>
            <a:ext cx="649176" cy="277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70C115D-D0C2-40EB-A914-D394D8691C65}"/>
              </a:ext>
            </a:extLst>
          </p:cNvPr>
          <p:cNvSpPr txBox="1"/>
          <p:nvPr/>
        </p:nvSpPr>
        <p:spPr>
          <a:xfrm>
            <a:off x="0" y="4015863"/>
            <a:ext cx="29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0" name="Flèche : gauche 9">
            <a:extLst>
              <a:ext uri="{FF2B5EF4-FFF2-40B4-BE49-F238E27FC236}">
                <a16:creationId xmlns:a16="http://schemas.microsoft.com/office/drawing/2014/main" id="{2C592F2E-4960-4FFD-AD00-C72DB1714E82}"/>
              </a:ext>
            </a:extLst>
          </p:cNvPr>
          <p:cNvSpPr/>
          <p:nvPr/>
        </p:nvSpPr>
        <p:spPr>
          <a:xfrm rot="10800000">
            <a:off x="4163986" y="3475121"/>
            <a:ext cx="649176" cy="277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6FCEB7C-0C5A-4CA2-B551-BFA754AC27E8}"/>
              </a:ext>
            </a:extLst>
          </p:cNvPr>
          <p:cNvSpPr txBox="1"/>
          <p:nvPr/>
        </p:nvSpPr>
        <p:spPr>
          <a:xfrm>
            <a:off x="3870687" y="3429000"/>
            <a:ext cx="29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19D5E64-B6D9-48D3-B92E-180D376F33E0}"/>
              </a:ext>
            </a:extLst>
          </p:cNvPr>
          <p:cNvSpPr txBox="1"/>
          <p:nvPr/>
        </p:nvSpPr>
        <p:spPr>
          <a:xfrm>
            <a:off x="8258373" y="1348292"/>
            <a:ext cx="3643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Follow the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steps</a:t>
            </a:r>
            <a:r>
              <a:rPr lang="fr-FR" dirty="0"/>
              <a:t>.</a:t>
            </a:r>
          </a:p>
          <a:p>
            <a:r>
              <a:rPr lang="fr-FR" dirty="0"/>
              <a:t>Project has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approved</a:t>
            </a:r>
            <a:r>
              <a:rPr lang="fr-FR" dirty="0"/>
              <a:t> to </a:t>
            </a:r>
            <a:r>
              <a:rPr lang="fr-FR" dirty="0" err="1"/>
              <a:t>become</a:t>
            </a:r>
            <a:r>
              <a:rPr lang="fr-FR" dirty="0"/>
              <a:t> active.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B9F1E17-5AA0-478D-9BC5-BC70D64AE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148" y="2377263"/>
            <a:ext cx="3750664" cy="28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8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90EE38C-D042-4387-9B8B-866FF883C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687" y="2434353"/>
            <a:ext cx="4028245" cy="149434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6E9A0C6-180D-4D97-9F4E-1797E08CE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68" y="2191022"/>
            <a:ext cx="2695120" cy="1302229"/>
          </a:xfrm>
          <a:prstGeom prst="rect">
            <a:avLst/>
          </a:prstGeom>
        </p:spPr>
      </p:pic>
      <p:pic>
        <p:nvPicPr>
          <p:cNvPr id="7" name="Image 6" descr="Erasmus+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C766FAA-6384-457F-9F2E-D63B0E00CC06}"/>
              </a:ext>
            </a:extLst>
          </p:cNvPr>
          <p:cNvSpPr txBox="1"/>
          <p:nvPr/>
        </p:nvSpPr>
        <p:spPr>
          <a:xfrm>
            <a:off x="3928079" y="550282"/>
            <a:ext cx="370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eTwinning</a:t>
            </a:r>
            <a:r>
              <a:rPr lang="fr-FR" sz="2000" b="1" dirty="0"/>
              <a:t> – </a:t>
            </a:r>
            <a:r>
              <a:rPr lang="fr-FR" sz="2000" b="1" dirty="0" err="1"/>
              <a:t>Interesting</a:t>
            </a:r>
            <a:r>
              <a:rPr lang="fr-FR" sz="2000" b="1" dirty="0"/>
              <a:t> </a:t>
            </a:r>
            <a:r>
              <a:rPr lang="fr-FR" sz="2000" b="1" dirty="0" err="1"/>
              <a:t>features</a:t>
            </a:r>
            <a:endParaRPr lang="fr-FR" sz="20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19693FF-58A7-4657-8AB4-2BDC92E9C146}"/>
              </a:ext>
            </a:extLst>
          </p:cNvPr>
          <p:cNvSpPr txBox="1"/>
          <p:nvPr/>
        </p:nvSpPr>
        <p:spPr>
          <a:xfrm>
            <a:off x="626853" y="1426233"/>
            <a:ext cx="5026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people and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contact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</p:txBody>
      </p:sp>
      <p:sp>
        <p:nvSpPr>
          <p:cNvPr id="6" name="Flèche : gauche 5">
            <a:extLst>
              <a:ext uri="{FF2B5EF4-FFF2-40B4-BE49-F238E27FC236}">
                <a16:creationId xmlns:a16="http://schemas.microsoft.com/office/drawing/2014/main" id="{E7E74BF6-F144-405D-9960-FCF43B8063C5}"/>
              </a:ext>
            </a:extLst>
          </p:cNvPr>
          <p:cNvSpPr/>
          <p:nvPr/>
        </p:nvSpPr>
        <p:spPr>
          <a:xfrm rot="5400000">
            <a:off x="1547005" y="3552729"/>
            <a:ext cx="649176" cy="277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70C115D-D0C2-40EB-A914-D394D8691C65}"/>
              </a:ext>
            </a:extLst>
          </p:cNvPr>
          <p:cNvSpPr txBox="1"/>
          <p:nvPr/>
        </p:nvSpPr>
        <p:spPr>
          <a:xfrm>
            <a:off x="1716840" y="4125131"/>
            <a:ext cx="29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0" name="Flèche : gauche 9">
            <a:extLst>
              <a:ext uri="{FF2B5EF4-FFF2-40B4-BE49-F238E27FC236}">
                <a16:creationId xmlns:a16="http://schemas.microsoft.com/office/drawing/2014/main" id="{2C592F2E-4960-4FFD-AD00-C72DB1714E82}"/>
              </a:ext>
            </a:extLst>
          </p:cNvPr>
          <p:cNvSpPr/>
          <p:nvPr/>
        </p:nvSpPr>
        <p:spPr>
          <a:xfrm rot="5400000">
            <a:off x="5190042" y="3354706"/>
            <a:ext cx="649176" cy="277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19D5E64-B6D9-48D3-B92E-180D376F33E0}"/>
              </a:ext>
            </a:extLst>
          </p:cNvPr>
          <p:cNvSpPr txBox="1"/>
          <p:nvPr/>
        </p:nvSpPr>
        <p:spPr>
          <a:xfrm>
            <a:off x="9019074" y="5193513"/>
            <a:ext cx="2948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Send</a:t>
            </a:r>
            <a:r>
              <a:rPr lang="fr-FR" dirty="0"/>
              <a:t> a contact </a:t>
            </a:r>
            <a:r>
              <a:rPr lang="fr-FR" dirty="0" err="1"/>
              <a:t>request</a:t>
            </a:r>
            <a:r>
              <a:rPr lang="fr-FR" dirty="0"/>
              <a:t>.</a:t>
            </a:r>
          </a:p>
          <a:p>
            <a:r>
              <a:rPr lang="fr-FR" dirty="0"/>
              <a:t>Once the </a:t>
            </a:r>
            <a:r>
              <a:rPr lang="fr-FR" dirty="0" err="1"/>
              <a:t>member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one of </a:t>
            </a:r>
            <a:r>
              <a:rPr lang="fr-FR" dirty="0" err="1"/>
              <a:t>your</a:t>
            </a:r>
            <a:r>
              <a:rPr lang="fr-FR" dirty="0"/>
              <a:t> contact,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able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him</a:t>
            </a:r>
            <a:r>
              <a:rPr lang="fr-FR" dirty="0"/>
              <a:t>/</a:t>
            </a:r>
            <a:r>
              <a:rPr lang="fr-FR" dirty="0" err="1"/>
              <a:t>her</a:t>
            </a:r>
            <a:r>
              <a:rPr lang="fr-FR" dirty="0"/>
              <a:t> to one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Twinspaces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EF7992B-14DE-4A8C-A14D-E6D9B9A866B9}"/>
              </a:ext>
            </a:extLst>
          </p:cNvPr>
          <p:cNvSpPr txBox="1"/>
          <p:nvPr/>
        </p:nvSpPr>
        <p:spPr>
          <a:xfrm>
            <a:off x="5359877" y="3957917"/>
            <a:ext cx="29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036611-774F-4D4B-BCA8-EA928BD4C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53" y="4668915"/>
            <a:ext cx="2251135" cy="1639766"/>
          </a:xfrm>
          <a:prstGeom prst="rect">
            <a:avLst/>
          </a:prstGeom>
        </p:spPr>
      </p:pic>
      <p:sp>
        <p:nvSpPr>
          <p:cNvPr id="17" name="Flèche : gauche 16">
            <a:extLst>
              <a:ext uri="{FF2B5EF4-FFF2-40B4-BE49-F238E27FC236}">
                <a16:creationId xmlns:a16="http://schemas.microsoft.com/office/drawing/2014/main" id="{7B9748D4-5AEA-465E-978C-9791FA519C69}"/>
              </a:ext>
            </a:extLst>
          </p:cNvPr>
          <p:cNvSpPr/>
          <p:nvPr/>
        </p:nvSpPr>
        <p:spPr>
          <a:xfrm>
            <a:off x="2403896" y="5655086"/>
            <a:ext cx="649176" cy="277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D049170-7490-4561-8F43-8BAD20ED646F}"/>
              </a:ext>
            </a:extLst>
          </p:cNvPr>
          <p:cNvSpPr txBox="1"/>
          <p:nvPr/>
        </p:nvSpPr>
        <p:spPr>
          <a:xfrm>
            <a:off x="2993364" y="5595980"/>
            <a:ext cx="29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75ED938-272F-48A2-A885-98A8B89E9370}"/>
              </a:ext>
            </a:extLst>
          </p:cNvPr>
          <p:cNvSpPr txBox="1"/>
          <p:nvPr/>
        </p:nvSpPr>
        <p:spPr>
          <a:xfrm>
            <a:off x="2987915" y="5899396"/>
            <a:ext cx="162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Click on </a:t>
            </a:r>
            <a:r>
              <a:rPr lang="fr-FR" dirty="0" err="1"/>
              <a:t>name</a:t>
            </a:r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793CA61-C8E5-4AB5-A408-B6456659B6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4345" y="4404228"/>
            <a:ext cx="3283789" cy="2210960"/>
          </a:xfrm>
          <a:prstGeom prst="rect">
            <a:avLst/>
          </a:prstGeom>
        </p:spPr>
      </p:pic>
      <p:sp>
        <p:nvSpPr>
          <p:cNvPr id="21" name="Flèche : gauche 20">
            <a:extLst>
              <a:ext uri="{FF2B5EF4-FFF2-40B4-BE49-F238E27FC236}">
                <a16:creationId xmlns:a16="http://schemas.microsoft.com/office/drawing/2014/main" id="{0CA47804-E391-4527-84C4-D80632B4490E}"/>
              </a:ext>
            </a:extLst>
          </p:cNvPr>
          <p:cNvSpPr/>
          <p:nvPr/>
        </p:nvSpPr>
        <p:spPr>
          <a:xfrm>
            <a:off x="8114282" y="5839752"/>
            <a:ext cx="649176" cy="277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F39A034-B3F2-41FA-BA03-7CE21C5313BF}"/>
              </a:ext>
            </a:extLst>
          </p:cNvPr>
          <p:cNvSpPr txBox="1"/>
          <p:nvPr/>
        </p:nvSpPr>
        <p:spPr>
          <a:xfrm>
            <a:off x="8703750" y="5780646"/>
            <a:ext cx="29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6136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5178F6AF-7A8A-4B53-83B5-5DA17A3BD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95" y="4383053"/>
            <a:ext cx="4905555" cy="22032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1BF59D0-F965-4B9A-9DCF-A33FC3171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25" y="1999894"/>
            <a:ext cx="5633768" cy="1333657"/>
          </a:xfrm>
          <a:prstGeom prst="rect">
            <a:avLst/>
          </a:prstGeom>
        </p:spPr>
      </p:pic>
      <p:pic>
        <p:nvPicPr>
          <p:cNvPr id="7" name="Image 6" descr="Erasmus+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C766FAA-6384-457F-9F2E-D63B0E00CC06}"/>
              </a:ext>
            </a:extLst>
          </p:cNvPr>
          <p:cNvSpPr txBox="1"/>
          <p:nvPr/>
        </p:nvSpPr>
        <p:spPr>
          <a:xfrm>
            <a:off x="3928079" y="550282"/>
            <a:ext cx="370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eTwinning</a:t>
            </a:r>
            <a:r>
              <a:rPr lang="fr-FR" sz="2000" b="1" dirty="0"/>
              <a:t> – </a:t>
            </a:r>
            <a:r>
              <a:rPr lang="fr-FR" sz="2000" b="1" dirty="0" err="1"/>
              <a:t>Interesting</a:t>
            </a:r>
            <a:r>
              <a:rPr lang="fr-FR" sz="2000" b="1" dirty="0"/>
              <a:t> </a:t>
            </a:r>
            <a:r>
              <a:rPr lang="fr-FR" sz="2000" b="1" dirty="0" err="1"/>
              <a:t>features</a:t>
            </a:r>
            <a:endParaRPr lang="fr-FR" sz="20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19693FF-58A7-4657-8AB4-2BDC92E9C146}"/>
              </a:ext>
            </a:extLst>
          </p:cNvPr>
          <p:cNvSpPr txBox="1"/>
          <p:nvPr/>
        </p:nvSpPr>
        <p:spPr>
          <a:xfrm>
            <a:off x="626853" y="1426233"/>
            <a:ext cx="5026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Apply for a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label</a:t>
            </a:r>
          </a:p>
          <a:p>
            <a:endParaRPr lang="fr-FR" dirty="0"/>
          </a:p>
        </p:txBody>
      </p:sp>
      <p:sp>
        <p:nvSpPr>
          <p:cNvPr id="6" name="Flèche : gauche 5">
            <a:extLst>
              <a:ext uri="{FF2B5EF4-FFF2-40B4-BE49-F238E27FC236}">
                <a16:creationId xmlns:a16="http://schemas.microsoft.com/office/drawing/2014/main" id="{E7E74BF6-F144-405D-9960-FCF43B8063C5}"/>
              </a:ext>
            </a:extLst>
          </p:cNvPr>
          <p:cNvSpPr/>
          <p:nvPr/>
        </p:nvSpPr>
        <p:spPr>
          <a:xfrm rot="5400000">
            <a:off x="4629510" y="3480183"/>
            <a:ext cx="649176" cy="277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70C115D-D0C2-40EB-A914-D394D8691C65}"/>
              </a:ext>
            </a:extLst>
          </p:cNvPr>
          <p:cNvSpPr txBox="1"/>
          <p:nvPr/>
        </p:nvSpPr>
        <p:spPr>
          <a:xfrm>
            <a:off x="4799345" y="4052585"/>
            <a:ext cx="29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0" name="Flèche : gauche 9">
            <a:extLst>
              <a:ext uri="{FF2B5EF4-FFF2-40B4-BE49-F238E27FC236}">
                <a16:creationId xmlns:a16="http://schemas.microsoft.com/office/drawing/2014/main" id="{2C592F2E-4960-4FFD-AD00-C72DB1714E82}"/>
              </a:ext>
            </a:extLst>
          </p:cNvPr>
          <p:cNvSpPr/>
          <p:nvPr/>
        </p:nvSpPr>
        <p:spPr>
          <a:xfrm>
            <a:off x="5396162" y="6169172"/>
            <a:ext cx="649176" cy="277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EF7992B-14DE-4A8C-A14D-E6D9B9A866B9}"/>
              </a:ext>
            </a:extLst>
          </p:cNvPr>
          <p:cNvSpPr txBox="1"/>
          <p:nvPr/>
        </p:nvSpPr>
        <p:spPr>
          <a:xfrm>
            <a:off x="6072996" y="6076931"/>
            <a:ext cx="29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1120D39-8405-4D35-8006-420DA6968CC1}"/>
              </a:ext>
            </a:extLst>
          </p:cNvPr>
          <p:cNvSpPr txBox="1"/>
          <p:nvPr/>
        </p:nvSpPr>
        <p:spPr>
          <a:xfrm>
            <a:off x="6441057" y="5932407"/>
            <a:ext cx="2576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Select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project</a:t>
            </a:r>
            <a:r>
              <a:rPr lang="fr-FR" dirty="0"/>
              <a:t> and </a:t>
            </a:r>
            <a:r>
              <a:rPr lang="fr-FR" dirty="0" err="1"/>
              <a:t>apply</a:t>
            </a:r>
            <a:r>
              <a:rPr lang="fr-FR" dirty="0"/>
              <a:t> for </a:t>
            </a:r>
            <a:r>
              <a:rPr lang="fr-FR" dirty="0" err="1"/>
              <a:t>quality</a:t>
            </a:r>
            <a:r>
              <a:rPr lang="fr-FR" dirty="0"/>
              <a:t> label</a:t>
            </a:r>
          </a:p>
        </p:txBody>
      </p:sp>
    </p:spTree>
    <p:extLst>
      <p:ext uri="{BB962C8B-B14F-4D97-AF65-F5344CB8AC3E}">
        <p14:creationId xmlns:p14="http://schemas.microsoft.com/office/powerpoint/2010/main" val="340492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DCD9ECD-FAC1-44A5-A496-75262E3CE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53" y="3831393"/>
            <a:ext cx="4934686" cy="23414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1BF59D0-F965-4B9A-9DCF-A33FC3171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25" y="1999894"/>
            <a:ext cx="3937239" cy="932045"/>
          </a:xfrm>
          <a:prstGeom prst="rect">
            <a:avLst/>
          </a:prstGeom>
        </p:spPr>
      </p:pic>
      <p:pic>
        <p:nvPicPr>
          <p:cNvPr id="7" name="Image 6" descr="Erasmus+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C766FAA-6384-457F-9F2E-D63B0E00CC06}"/>
              </a:ext>
            </a:extLst>
          </p:cNvPr>
          <p:cNvSpPr txBox="1"/>
          <p:nvPr/>
        </p:nvSpPr>
        <p:spPr>
          <a:xfrm>
            <a:off x="3928079" y="550282"/>
            <a:ext cx="370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eTwinning</a:t>
            </a:r>
            <a:r>
              <a:rPr lang="fr-FR" sz="2000" b="1" dirty="0"/>
              <a:t> – </a:t>
            </a:r>
            <a:r>
              <a:rPr lang="fr-FR" sz="2000" b="1" dirty="0" err="1"/>
              <a:t>Interesting</a:t>
            </a:r>
            <a:r>
              <a:rPr lang="fr-FR" sz="2000" b="1" dirty="0"/>
              <a:t> </a:t>
            </a:r>
            <a:r>
              <a:rPr lang="fr-FR" sz="2000" b="1" dirty="0" err="1"/>
              <a:t>features</a:t>
            </a:r>
            <a:endParaRPr lang="fr-FR" sz="20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19693FF-58A7-4657-8AB4-2BDC92E9C146}"/>
              </a:ext>
            </a:extLst>
          </p:cNvPr>
          <p:cNvSpPr txBox="1"/>
          <p:nvPr/>
        </p:nvSpPr>
        <p:spPr>
          <a:xfrm>
            <a:off x="626853" y="1426233"/>
            <a:ext cx="5026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</p:txBody>
      </p:sp>
      <p:sp>
        <p:nvSpPr>
          <p:cNvPr id="6" name="Flèche : gauche 5">
            <a:extLst>
              <a:ext uri="{FF2B5EF4-FFF2-40B4-BE49-F238E27FC236}">
                <a16:creationId xmlns:a16="http://schemas.microsoft.com/office/drawing/2014/main" id="{E7E74BF6-F144-405D-9960-FCF43B8063C5}"/>
              </a:ext>
            </a:extLst>
          </p:cNvPr>
          <p:cNvSpPr/>
          <p:nvPr/>
        </p:nvSpPr>
        <p:spPr>
          <a:xfrm rot="5400000">
            <a:off x="3349008" y="3018257"/>
            <a:ext cx="449726" cy="277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70C115D-D0C2-40EB-A914-D394D8691C65}"/>
              </a:ext>
            </a:extLst>
          </p:cNvPr>
          <p:cNvSpPr txBox="1"/>
          <p:nvPr/>
        </p:nvSpPr>
        <p:spPr>
          <a:xfrm>
            <a:off x="3419118" y="3381666"/>
            <a:ext cx="29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0" name="Flèche : gauche 9">
            <a:extLst>
              <a:ext uri="{FF2B5EF4-FFF2-40B4-BE49-F238E27FC236}">
                <a16:creationId xmlns:a16="http://schemas.microsoft.com/office/drawing/2014/main" id="{2C592F2E-4960-4FFD-AD00-C72DB1714E82}"/>
              </a:ext>
            </a:extLst>
          </p:cNvPr>
          <p:cNvSpPr/>
          <p:nvPr/>
        </p:nvSpPr>
        <p:spPr>
          <a:xfrm>
            <a:off x="5091362" y="4508346"/>
            <a:ext cx="649176" cy="277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1120D39-8405-4D35-8006-420DA6968CC1}"/>
              </a:ext>
            </a:extLst>
          </p:cNvPr>
          <p:cNvSpPr txBox="1"/>
          <p:nvPr/>
        </p:nvSpPr>
        <p:spPr>
          <a:xfrm>
            <a:off x="5788417" y="4416105"/>
            <a:ext cx="1515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Select </a:t>
            </a:r>
            <a:r>
              <a:rPr lang="fr-FR" dirty="0" err="1"/>
              <a:t>project</a:t>
            </a:r>
            <a:endParaRPr lang="fr-FR" dirty="0"/>
          </a:p>
        </p:txBody>
      </p:sp>
      <p:sp>
        <p:nvSpPr>
          <p:cNvPr id="15" name="Flèche : gauche 14">
            <a:extLst>
              <a:ext uri="{FF2B5EF4-FFF2-40B4-BE49-F238E27FC236}">
                <a16:creationId xmlns:a16="http://schemas.microsoft.com/office/drawing/2014/main" id="{D0506775-9E8B-4AD9-B10A-9DA13FE54CDE}"/>
              </a:ext>
            </a:extLst>
          </p:cNvPr>
          <p:cNvSpPr/>
          <p:nvPr/>
        </p:nvSpPr>
        <p:spPr>
          <a:xfrm rot="1393053">
            <a:off x="1730702" y="5676806"/>
            <a:ext cx="649176" cy="277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4886C64-646A-43EB-AF49-FF9F3E2EBA8C}"/>
              </a:ext>
            </a:extLst>
          </p:cNvPr>
          <p:cNvSpPr txBox="1"/>
          <p:nvPr/>
        </p:nvSpPr>
        <p:spPr>
          <a:xfrm>
            <a:off x="2514940" y="5710016"/>
            <a:ext cx="257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2-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partner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11FAD3-4882-4178-BCE8-8316E7DB8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992" y="1667166"/>
            <a:ext cx="3440546" cy="3429000"/>
          </a:xfrm>
          <a:prstGeom prst="rect">
            <a:avLst/>
          </a:prstGeom>
        </p:spPr>
      </p:pic>
      <p:sp>
        <p:nvSpPr>
          <p:cNvPr id="18" name="Flèche : gauche 17">
            <a:extLst>
              <a:ext uri="{FF2B5EF4-FFF2-40B4-BE49-F238E27FC236}">
                <a16:creationId xmlns:a16="http://schemas.microsoft.com/office/drawing/2014/main" id="{4F44F54C-87A9-4F5A-973F-6BE36F0405CB}"/>
              </a:ext>
            </a:extLst>
          </p:cNvPr>
          <p:cNvSpPr/>
          <p:nvPr/>
        </p:nvSpPr>
        <p:spPr>
          <a:xfrm rot="5400000">
            <a:off x="9930782" y="3615043"/>
            <a:ext cx="649176" cy="277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8DFE0F6-C26E-4B48-8620-C38E854B9DD7}"/>
              </a:ext>
            </a:extLst>
          </p:cNvPr>
          <p:cNvSpPr txBox="1"/>
          <p:nvPr/>
        </p:nvSpPr>
        <p:spPr>
          <a:xfrm>
            <a:off x="9423114" y="4092161"/>
            <a:ext cx="174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3- Select contact</a:t>
            </a:r>
          </a:p>
        </p:txBody>
      </p:sp>
      <p:sp>
        <p:nvSpPr>
          <p:cNvPr id="20" name="Flèche : gauche 19">
            <a:extLst>
              <a:ext uri="{FF2B5EF4-FFF2-40B4-BE49-F238E27FC236}">
                <a16:creationId xmlns:a16="http://schemas.microsoft.com/office/drawing/2014/main" id="{40CB4248-FB02-44F7-8E6B-106BABEE0289}"/>
              </a:ext>
            </a:extLst>
          </p:cNvPr>
          <p:cNvSpPr/>
          <p:nvPr/>
        </p:nvSpPr>
        <p:spPr>
          <a:xfrm rot="5400000">
            <a:off x="10207873" y="5154748"/>
            <a:ext cx="649176" cy="277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218D6F9-C097-4AAB-A2A6-9E62F5466532}"/>
              </a:ext>
            </a:extLst>
          </p:cNvPr>
          <p:cNvSpPr txBox="1"/>
          <p:nvPr/>
        </p:nvSpPr>
        <p:spPr>
          <a:xfrm>
            <a:off x="9700205" y="5631866"/>
            <a:ext cx="174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4- Invite contact</a:t>
            </a:r>
          </a:p>
        </p:txBody>
      </p:sp>
    </p:spTree>
    <p:extLst>
      <p:ext uri="{BB962C8B-B14F-4D97-AF65-F5344CB8AC3E}">
        <p14:creationId xmlns:p14="http://schemas.microsoft.com/office/powerpoint/2010/main" val="31956929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238</Words>
  <Application>Microsoft Office PowerPoint</Application>
  <PresentationFormat>Grand écran</PresentationFormat>
  <Paragraphs>48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Lucida Grande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 Grannec</dc:creator>
  <cp:lastModifiedBy>Paul Grannec</cp:lastModifiedBy>
  <cp:revision>6</cp:revision>
  <dcterms:created xsi:type="dcterms:W3CDTF">2019-09-22T06:38:58Z</dcterms:created>
  <dcterms:modified xsi:type="dcterms:W3CDTF">2019-09-22T07:51:24Z</dcterms:modified>
</cp:coreProperties>
</file>