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8" r:id="rId3"/>
    <p:sldId id="259" r:id="rId4"/>
    <p:sldId id="260" r:id="rId5"/>
    <p:sldId id="280" r:id="rId6"/>
    <p:sldId id="261" r:id="rId7"/>
    <p:sldId id="262" r:id="rId8"/>
    <p:sldId id="269" r:id="rId9"/>
    <p:sldId id="270" r:id="rId10"/>
    <p:sldId id="276" r:id="rId11"/>
    <p:sldId id="277" r:id="rId12"/>
    <p:sldId id="278" r:id="rId13"/>
    <p:sldId id="279" r:id="rId14"/>
    <p:sldId id="271" r:id="rId15"/>
    <p:sldId id="275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776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32E1ECB5-9450-48C1-BC8B-02C838CDE6B9}" type="datetimeFigureOut">
              <a:rPr lang="el-GR"/>
              <a:pPr/>
              <a:t>19/6/2016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05F2BE9C-E2E4-43F3-8D67-E9DB812BB9B7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77579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r>
              <a:rPr lang="el-GR"/>
              <a:t>
            </a:t>
            </a:r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r>
              <a:rPr lang="el-GR"/>
              <a:t>
            </a:t>
            </a:r>
            <a:fld id="{16EE0964-1A1C-492A-8ABB-97C526CFCDFB}" type="datetimeFigureOut">
              <a:rPr/>
              <a:pPr/>
              <a:t>22/11/2012</a:t>
            </a:fld>
            <a:r>
              <a:rPr lang="el-GR"/>
              <a:t>
            </a:t>
            </a:r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l-GR"/>
              <a:t>
            </a:t>
            </a:r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
              Κάντε κλικ για να επεξεργαστείτε τα στυλ υποδείγματος κειμένου
          </a:t>
            </a:r>
          </a:p>
          <a:p>
            <a:pPr lvl="1"/>
            <a:r>
              <a:rPr lang="el-GR"/>
              <a:t>
              Δεύτερο επίπεδο
          </a:t>
            </a:r>
          </a:p>
          <a:p>
            <a:pPr lvl="2"/>
            <a:r>
              <a:rPr lang="el-GR"/>
              <a:t>
              Τρίτο επίπεδο
          </a:t>
            </a:r>
          </a:p>
          <a:p>
            <a:pPr lvl="3"/>
            <a:r>
              <a:rPr lang="el-GR"/>
              <a:t>
              Τέταρτο επίπεδο
          </a:t>
            </a:r>
          </a:p>
          <a:p>
            <a:pPr lvl="4"/>
            <a:r>
              <a:rPr lang="el-GR"/>
              <a:t>
              Πέμπτο επίπεδο
            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r>
              <a:rPr lang="el-GR"/>
              <a:t>
            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r>
              <a:rPr lang="el-GR"/>
              <a:t>
            </a:t>
            </a:r>
            <a:fld id="{0B06ED93-11B9-488C-8E71-3FBEB8F36D49}" type="slidenum">
              <a:rPr/>
              <a:pPr/>
              <a:t>‹#›</a:t>
            </a:fld>
            <a:r>
              <a:rPr lang="el-GR"/>
              <a:t>
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419463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 bwMode="black">
          <a:xfrm>
            <a:off x="1905000" y="1464287"/>
            <a:ext cx="8382000" cy="2729554"/>
          </a:xfrm>
        </p:spPr>
        <p:txBody>
          <a:bodyPr tIns="0" bIns="0" anchor="b"/>
          <a:lstStyle>
            <a:lvl1pPr algn="l" latinLnBrk="0">
              <a:defRPr lang="el-GR" sz="6000" b="1">
                <a:solidFill>
                  <a:schemeClr val="tx2"/>
                </a:solidFill>
              </a:defRPr>
            </a:lvl1pPr>
          </a:lstStyle>
          <a:p>
            <a:r>
              <a:rPr lang="el-GR" dirty="0" smtClean="0"/>
              <a:t>Κάντε </a:t>
            </a:r>
            <a:r>
              <a:rPr lang="el-GR" dirty="0"/>
              <a:t>κλικ για να επεξεργαστείτε το στυλ υποδείγματος </a:t>
            </a: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905000" y="4193840"/>
            <a:ext cx="8382000" cy="1108883"/>
          </a:xfrm>
        </p:spPr>
        <p:txBody>
          <a:bodyPr tIns="0" bIns="0"/>
          <a:lstStyle>
            <a:lvl1pPr marL="0" indent="0" algn="l" latinLnBrk="0">
              <a:spcBef>
                <a:spcPts val="0"/>
              </a:spcBef>
              <a:buNone/>
              <a:defRPr lang="el-GR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el-GR" sz="2000"/>
            </a:lvl2pPr>
            <a:lvl3pPr marL="914400" indent="0" algn="ctr" latinLnBrk="0">
              <a:buNone/>
              <a:defRPr lang="el-GR" sz="1800"/>
            </a:lvl3pPr>
            <a:lvl4pPr marL="1371600" indent="0" algn="ctr" latinLnBrk="0">
              <a:buNone/>
              <a:defRPr lang="el-GR" sz="1600"/>
            </a:lvl4pPr>
            <a:lvl5pPr marL="1828800" indent="0" algn="ctr" latinLnBrk="0">
              <a:buNone/>
              <a:defRPr lang="el-GR" sz="1600"/>
            </a:lvl5pPr>
            <a:lvl6pPr marL="2286000" indent="0" algn="ctr" latinLnBrk="0">
              <a:buNone/>
              <a:defRPr lang="el-GR" sz="1600"/>
            </a:lvl6pPr>
            <a:lvl7pPr marL="2743200" indent="0" algn="ctr" latinLnBrk="0">
              <a:buNone/>
              <a:defRPr lang="el-GR" sz="1600"/>
            </a:lvl7pPr>
            <a:lvl8pPr marL="3200400" indent="0" algn="ctr" latinLnBrk="0">
              <a:buNone/>
              <a:defRPr lang="el-GR" sz="1600"/>
            </a:lvl8pPr>
            <a:lvl9pPr marL="3657600" indent="0" algn="ctr" latinLnBrk="0">
              <a:buNone/>
              <a:defRPr lang="el-GR" sz="1600"/>
            </a:lvl9pPr>
          </a:lstStyle>
          <a:p>
            <a:r>
              <a:rPr lang="el-GR" dirty="0" smtClean="0"/>
              <a:t>Κάντε </a:t>
            </a:r>
            <a:r>
              <a:rPr lang="el-GR" dirty="0"/>
              <a:t>κλικ για να επεξεργαστείτε το στυλ υποδείγματος </a:t>
            </a:r>
            <a:r>
              <a:rPr lang="el-GR" dirty="0" smtClean="0"/>
              <a:t>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01621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1200">
          <p15:clr>
            <a:srgbClr val="5ACBF0"/>
          </p15:clr>
        </p15:guide>
        <p15:guide id="2" pos="6480">
          <p15:clr>
            <a:srgbClr val="5ACBF0"/>
          </p15:clr>
        </p15:guide>
        <p15:guide id="3" orient="horz" pos="2160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 latinLnBrk="0">
              <a:defRPr lang="el-GR" sz="3200"/>
            </a:lvl1pPr>
          </a:lstStyle>
          <a:p>
            <a:r>
              <a:rPr lang="el-GR" dirty="0" smtClean="0"/>
              <a:t>Κάντε </a:t>
            </a:r>
            <a:r>
              <a:rPr lang="el-GR" dirty="0"/>
              <a:t>κλικ για να επεξεργαστείτε το στυλ υποδείγματος </a:t>
            </a: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1600200" y="2171700"/>
            <a:ext cx="5707039" cy="4000500"/>
          </a:xfrm>
          <a:solidFill>
            <a:schemeClr val="bg1">
              <a:lumMod val="75000"/>
            </a:schemeClr>
          </a:solidFill>
          <a:ln w="63500">
            <a:solidFill>
              <a:schemeClr val="tx1">
                <a:lumMod val="50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 latinLnBrk="0">
              <a:buNone/>
              <a:defRPr lang="el-GR"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7509895" y="2171700"/>
            <a:ext cx="3081905" cy="4000500"/>
          </a:xfrm>
        </p:spPr>
        <p:txBody>
          <a:bodyPr/>
          <a:lstStyle>
            <a:lvl1pPr marL="0" indent="0" latinLnBrk="0">
              <a:buNone/>
              <a:defRPr lang="el-GR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dirty="0" smtClean="0"/>
              <a:t>Κάντε </a:t>
            </a:r>
            <a:r>
              <a:rPr lang="el-GR" dirty="0"/>
              <a:t>κλικ για να επεξεργαστείτε τα στυλ υποδείγματος </a:t>
            </a:r>
            <a:r>
              <a:rPr lang="el-GR" dirty="0" smtClean="0"/>
              <a:t>κειμένου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l-GR" smtClean="0"/>
              <a:pPr/>
              <a:t>19/6/2016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479371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dirty="0" smtClean="0"/>
              <a:t>Κάντε </a:t>
            </a:r>
            <a:r>
              <a:rPr lang="el-GR" dirty="0"/>
              <a:t>κλικ για να επεξεργαστείτε το στυλ υποδείγματος </a:t>
            </a: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 dirty="0" smtClean="0"/>
              <a:t>Κάντε κλικ για να επεξεργαστείτε τα στυλ υποδείγματος κειμένου</a:t>
            </a:r>
          </a:p>
          <a:p>
            <a:pPr lvl="1"/>
            <a:r>
              <a:rPr lang="el-GR" dirty="0" smtClean="0"/>
              <a:t>Δεύτερο επίπεδο</a:t>
            </a:r>
          </a:p>
          <a:p>
            <a:pPr lvl="2"/>
            <a:r>
              <a:rPr lang="el-GR" dirty="0" smtClean="0"/>
              <a:t>Τρίτο επίπεδο</a:t>
            </a:r>
          </a:p>
          <a:p>
            <a:pPr lvl="3"/>
            <a:r>
              <a:rPr lang="el-GR" dirty="0" smtClean="0"/>
              <a:t>Τέταρτο επίπεδο</a:t>
            </a:r>
          </a:p>
          <a:p>
            <a:pPr lvl="4"/>
            <a:r>
              <a:rPr lang="el-GR" dirty="0" smtClean="0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l-GR" smtClean="0"/>
              <a:pPr/>
              <a:t>19/6/2016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727918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2000" cy="6858000"/>
          </a:xfrm>
          <a:prstGeom prst="rect">
            <a:avLst/>
          </a:prstGeom>
        </p:spPr>
      </p:pic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10591800" y="685799"/>
            <a:ext cx="1409700" cy="5491163"/>
          </a:xfrm>
        </p:spPr>
        <p:txBody>
          <a:bodyPr vert="eaVert"/>
          <a:lstStyle/>
          <a:p>
            <a:r>
              <a:rPr lang="el-GR" dirty="0" smtClean="0"/>
              <a:t>Κάντε </a:t>
            </a:r>
            <a:r>
              <a:rPr lang="el-GR" dirty="0"/>
              <a:t>κλικ για να επεξεργαστείτε το στυλ υποδείγματος </a:t>
            </a: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685799"/>
            <a:ext cx="9038544" cy="5491164"/>
          </a:xfrm>
        </p:spPr>
        <p:txBody>
          <a:bodyPr vert="eaVert"/>
          <a:lstStyle/>
          <a:p>
            <a:pPr lvl="0"/>
            <a:r>
              <a:rPr lang="el-GR" dirty="0" smtClean="0"/>
              <a:t>Κάντε κλικ για να επεξεργαστείτε τα στυλ υποδείγματος κειμένου</a:t>
            </a:r>
          </a:p>
          <a:p>
            <a:pPr lvl="1"/>
            <a:r>
              <a:rPr lang="el-GR" dirty="0" smtClean="0"/>
              <a:t>Δεύτερο επίπεδο</a:t>
            </a:r>
          </a:p>
          <a:p>
            <a:pPr lvl="2"/>
            <a:r>
              <a:rPr lang="el-GR" dirty="0" smtClean="0"/>
              <a:t>Τρίτο επίπεδο</a:t>
            </a:r>
          </a:p>
          <a:p>
            <a:pPr lvl="3"/>
            <a:r>
              <a:rPr lang="el-GR" dirty="0" smtClean="0"/>
              <a:t>Τέταρτο επίπεδο</a:t>
            </a:r>
          </a:p>
          <a:p>
            <a:pPr lvl="4"/>
            <a:r>
              <a:rPr lang="el-GR" dirty="0" smtClean="0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>
          <a:xfrm>
            <a:off x="6024627" y="6511119"/>
            <a:ext cx="2651162" cy="275839"/>
          </a:xfrm>
        </p:spPr>
        <p:txBody>
          <a:bodyPr/>
          <a:lstStyle/>
          <a:p>
            <a:fld id="{17DAC9ED-883A-4295-875C-D653C1FCD32D}" type="datetimeFigureOut">
              <a:rPr lang="el-GR" smtClean="0"/>
              <a:pPr/>
              <a:t>19/6/2016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>
          <a:xfrm>
            <a:off x="838200" y="6511119"/>
            <a:ext cx="5157725" cy="275839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704490" y="6511119"/>
            <a:ext cx="1115786" cy="275839"/>
          </a:xfrm>
        </p:spPr>
        <p:txBody>
          <a:bodyPr/>
          <a:lstStyle/>
          <a:p>
            <a:fld id="{29927BEA-0E01-4643-B2DE-F82012A02F29}" type="slidenum">
              <a:rPr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2187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dirty="0" smtClean="0"/>
              <a:t>Κάντε </a:t>
            </a:r>
            <a:r>
              <a:rPr lang="el-GR" dirty="0"/>
              <a:t>κλικ για να επεξεργαστείτε το στυλ υποδείγματος </a:t>
            </a: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 dirty="0" smtClean="0"/>
              <a:t>Κάντε </a:t>
            </a:r>
            <a:r>
              <a:rPr lang="el-GR" dirty="0"/>
              <a:t>κλικ για να επεξεργαστείτε τα στυλ υποδείγματος </a:t>
            </a:r>
            <a:r>
              <a:rPr lang="el-GR" dirty="0" smtClean="0"/>
              <a:t>κειμένου</a:t>
            </a:r>
            <a:endParaRPr lang="el-GR" dirty="0"/>
          </a:p>
          <a:p>
            <a:pPr lvl="1"/>
            <a:r>
              <a:rPr lang="el-GR" dirty="0" smtClean="0"/>
              <a:t>Δεύτερο επίπεδο</a:t>
            </a:r>
            <a:endParaRPr lang="el-GR" dirty="0"/>
          </a:p>
          <a:p>
            <a:pPr lvl="2"/>
            <a:r>
              <a:rPr lang="el-GR" dirty="0" smtClean="0"/>
              <a:t>Τρίτο επίπεδο</a:t>
            </a:r>
            <a:endParaRPr lang="el-GR" dirty="0"/>
          </a:p>
          <a:p>
            <a:pPr lvl="3"/>
            <a:r>
              <a:rPr lang="el-GR" dirty="0" smtClean="0"/>
              <a:t>Τέταρτο επίπεδο</a:t>
            </a:r>
            <a:endParaRPr lang="el-GR" dirty="0"/>
          </a:p>
          <a:p>
            <a:pPr lvl="4"/>
            <a:r>
              <a:rPr lang="el-GR" dirty="0" smtClean="0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l-GR" smtClean="0"/>
              <a:pPr/>
              <a:t>19/6/2016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75133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 bwMode="black">
          <a:xfrm>
            <a:off x="1609724" y="1686073"/>
            <a:ext cx="8982076" cy="2081276"/>
          </a:xfrm>
        </p:spPr>
        <p:txBody>
          <a:bodyPr tIns="0" bIns="0" anchor="b">
            <a:normAutofit/>
          </a:bodyPr>
          <a:lstStyle>
            <a:lvl1pPr latinLnBrk="0">
              <a:defRPr lang="el-GR" sz="4800" b="1">
                <a:solidFill>
                  <a:schemeClr val="tx2"/>
                </a:solidFill>
              </a:defRPr>
            </a:lvl1pPr>
          </a:lstStyle>
          <a:p>
            <a:r>
              <a:rPr lang="el-GR" dirty="0" smtClean="0"/>
              <a:t>Κάντε </a:t>
            </a:r>
            <a:r>
              <a:rPr lang="el-GR" dirty="0"/>
              <a:t>κλικ για να επεξεργαστείτε το στυλ υποδείγματος </a:t>
            </a: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609724" y="3767351"/>
            <a:ext cx="8982076" cy="1080448"/>
          </a:xfrm>
        </p:spPr>
        <p:txBody>
          <a:bodyPr tIns="0" bIns="0"/>
          <a:lstStyle>
            <a:lvl1pPr marL="0" indent="0" latinLnBrk="0">
              <a:buNone/>
              <a:defRPr lang="el-GR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el-G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l-G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Κάντε </a:t>
            </a:r>
            <a:r>
              <a:rPr lang="el-GR" dirty="0"/>
              <a:t>κλικ για να επεξεργαστείτε τα στυλ υποδείγματος </a:t>
            </a:r>
            <a:r>
              <a:rPr lang="el-GR" dirty="0" smtClean="0"/>
              <a:t>κειμένου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l-GR" smtClean="0"/>
              <a:pPr/>
              <a:t>19/6/2016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709167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Εναλλακτική 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609724" y="1686073"/>
            <a:ext cx="8982076" cy="2081276"/>
          </a:xfrm>
        </p:spPr>
        <p:txBody>
          <a:bodyPr tIns="0" bIns="0" anchor="b">
            <a:normAutofit/>
          </a:bodyPr>
          <a:lstStyle>
            <a:lvl1pPr latinLnBrk="0">
              <a:defRPr lang="el-GR" sz="4800" b="1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Κάντε </a:t>
            </a:r>
            <a:r>
              <a:rPr lang="el-GR" dirty="0"/>
              <a:t>κλικ για να επεξεργαστείτε το στυλ υποδείγματος </a:t>
            </a: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 hasCustomPrompt="1"/>
          </p:nvPr>
        </p:nvSpPr>
        <p:spPr bwMode="white">
          <a:xfrm>
            <a:off x="1609724" y="3767351"/>
            <a:ext cx="8982076" cy="1080448"/>
          </a:xfrm>
        </p:spPr>
        <p:txBody>
          <a:bodyPr tIns="0" bIns="0"/>
          <a:lstStyle>
            <a:lvl1pPr marL="0" indent="0" latinLnBrk="0">
              <a:buNone/>
              <a:defRPr lang="el-GR"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latinLnBrk="0">
              <a:buNone/>
              <a:defRPr lang="el-G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l-G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Κάντε </a:t>
            </a:r>
            <a:r>
              <a:rPr lang="el-GR" dirty="0"/>
              <a:t>κλικ για να επεξεργαστείτε τα στυλ υποδείγματος </a:t>
            </a:r>
            <a:r>
              <a:rPr lang="el-GR" dirty="0" smtClean="0"/>
              <a:t>κειμένου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l-GR" smtClean="0"/>
              <a:pPr/>
              <a:t>19/6/2016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222839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dirty="0" smtClean="0"/>
              <a:t>Κάντε </a:t>
            </a:r>
            <a:r>
              <a:rPr lang="el-GR" dirty="0"/>
              <a:t>κλικ για να επεξεργαστείτε το στυλ υποδείγματος </a:t>
            </a: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1600200" y="2171699"/>
            <a:ext cx="4419600" cy="4005263"/>
          </a:xfrm>
        </p:spPr>
        <p:txBody>
          <a:bodyPr/>
          <a:lstStyle/>
          <a:p>
            <a:pPr lvl="0"/>
            <a:r>
              <a:rPr lang="el-GR" dirty="0" smtClean="0"/>
              <a:t>Κάντε κλικ για να επεξεργαστείτε τα στυλ υποδείγματος κειμένου</a:t>
            </a:r>
          </a:p>
          <a:p>
            <a:pPr lvl="1"/>
            <a:r>
              <a:rPr lang="el-GR" dirty="0" smtClean="0"/>
              <a:t>Δεύτερο επίπεδο</a:t>
            </a:r>
          </a:p>
          <a:p>
            <a:pPr lvl="2"/>
            <a:r>
              <a:rPr lang="el-GR" dirty="0" smtClean="0"/>
              <a:t>Τρίτο επίπεδο</a:t>
            </a:r>
          </a:p>
          <a:p>
            <a:pPr lvl="3"/>
            <a:r>
              <a:rPr lang="el-GR" dirty="0" smtClean="0"/>
              <a:t>Τέταρτο επίπεδο</a:t>
            </a:r>
          </a:p>
          <a:p>
            <a:pPr lvl="4"/>
            <a:r>
              <a:rPr lang="el-GR" dirty="0" smtClean="0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172200" y="2171699"/>
            <a:ext cx="4419600" cy="4005263"/>
          </a:xfrm>
        </p:spPr>
        <p:txBody>
          <a:bodyPr/>
          <a:lstStyle/>
          <a:p>
            <a:pPr lvl="0"/>
            <a:r>
              <a:rPr lang="el-GR" dirty="0" smtClean="0"/>
              <a:t>Κάντε κλικ για να επεξεργαστείτε τα στυλ υποδείγματος κειμένου</a:t>
            </a:r>
          </a:p>
          <a:p>
            <a:pPr lvl="1"/>
            <a:r>
              <a:rPr lang="el-GR" dirty="0" smtClean="0"/>
              <a:t>Δεύτερο επίπεδο</a:t>
            </a:r>
          </a:p>
          <a:p>
            <a:pPr lvl="2"/>
            <a:r>
              <a:rPr lang="el-GR" dirty="0" smtClean="0"/>
              <a:t>Τρίτο επίπεδο</a:t>
            </a:r>
          </a:p>
          <a:p>
            <a:pPr lvl="3"/>
            <a:r>
              <a:rPr lang="el-GR" dirty="0" smtClean="0"/>
              <a:t>Τέταρτο επίπεδο</a:t>
            </a:r>
          </a:p>
          <a:p>
            <a:pPr lvl="4"/>
            <a:r>
              <a:rPr lang="el-GR" dirty="0" smtClean="0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l-GR" smtClean="0"/>
              <a:pPr/>
              <a:t>19/6/2016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06707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dirty="0" smtClean="0"/>
              <a:t>Κάντε </a:t>
            </a:r>
            <a:r>
              <a:rPr lang="el-GR" dirty="0"/>
              <a:t>κλικ για να επεξεργαστείτε το στυλ υποδείγματος </a:t>
            </a: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609723" y="1681163"/>
            <a:ext cx="441655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el-GR"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 dirty="0" smtClean="0"/>
              <a:t>Κάντε </a:t>
            </a:r>
            <a:r>
              <a:rPr lang="el-GR" dirty="0"/>
              <a:t>κλικ για να επεξεργαστείτε τα στυλ υποδείγματος </a:t>
            </a:r>
            <a:r>
              <a:rPr lang="el-GR" dirty="0" smtClean="0"/>
              <a:t>κειμένου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1609723" y="2505075"/>
            <a:ext cx="4416552" cy="3684588"/>
          </a:xfrm>
        </p:spPr>
        <p:txBody>
          <a:bodyPr/>
          <a:lstStyle/>
          <a:p>
            <a:pPr lvl="0"/>
            <a:r>
              <a:rPr lang="el-GR" dirty="0" smtClean="0"/>
              <a:t>Κάντε κλικ για να επεξεργαστείτε τα στυλ υποδείγματος κειμένου</a:t>
            </a:r>
          </a:p>
          <a:p>
            <a:pPr lvl="1"/>
            <a:r>
              <a:rPr lang="el-GR" dirty="0" smtClean="0"/>
              <a:t>Δεύτερο επίπεδο</a:t>
            </a:r>
          </a:p>
          <a:p>
            <a:pPr lvl="2"/>
            <a:r>
              <a:rPr lang="el-GR" dirty="0" smtClean="0"/>
              <a:t>Τρίτο επίπεδο</a:t>
            </a:r>
          </a:p>
          <a:p>
            <a:pPr lvl="3"/>
            <a:r>
              <a:rPr lang="el-GR" dirty="0" smtClean="0"/>
              <a:t>Τέταρτο επίπεδο</a:t>
            </a:r>
          </a:p>
          <a:p>
            <a:pPr lvl="4"/>
            <a:r>
              <a:rPr lang="el-GR" dirty="0" smtClean="0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419600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el-GR"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 dirty="0" smtClean="0"/>
              <a:t>Κάντε </a:t>
            </a:r>
            <a:r>
              <a:rPr lang="el-GR" dirty="0"/>
              <a:t>κλικ για να επεξεργαστείτε τα στυλ υποδείγματος </a:t>
            </a:r>
            <a:r>
              <a:rPr lang="el-GR" dirty="0" smtClean="0"/>
              <a:t>κειμένου</a:t>
            </a:r>
            <a:endParaRPr lang="el-GR" dirty="0"/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419600" cy="3684588"/>
          </a:xfrm>
        </p:spPr>
        <p:txBody>
          <a:bodyPr/>
          <a:lstStyle/>
          <a:p>
            <a:pPr lvl="0"/>
            <a:r>
              <a:rPr lang="el-GR" dirty="0" smtClean="0"/>
              <a:t>Κάντε κλικ για να επεξεργαστείτε τα στυλ υποδείγματος κειμένου</a:t>
            </a:r>
          </a:p>
          <a:p>
            <a:pPr lvl="1"/>
            <a:r>
              <a:rPr lang="el-GR" dirty="0" smtClean="0"/>
              <a:t>Δεύτερο επίπεδο</a:t>
            </a:r>
          </a:p>
          <a:p>
            <a:pPr lvl="2"/>
            <a:r>
              <a:rPr lang="el-GR" dirty="0" smtClean="0"/>
              <a:t>Τρίτο επίπεδο</a:t>
            </a:r>
          </a:p>
          <a:p>
            <a:pPr lvl="3"/>
            <a:r>
              <a:rPr lang="el-GR" dirty="0" smtClean="0"/>
              <a:t>Τέταρτο επίπεδο</a:t>
            </a:r>
          </a:p>
          <a:p>
            <a:pPr lvl="4"/>
            <a:r>
              <a:rPr lang="el-GR" dirty="0" smtClean="0"/>
              <a:t>Πέμπτο επίπεδο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l-GR" smtClean="0"/>
              <a:pPr/>
              <a:t>19/6/2016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33475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dirty="0" smtClean="0"/>
              <a:t>Κάντε </a:t>
            </a:r>
            <a:r>
              <a:rPr lang="el-GR" dirty="0"/>
              <a:t>κλικ για να επεξεργαστείτε το στυλ υποδείγματος </a:t>
            </a: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l-GR" smtClean="0"/>
              <a:pPr/>
              <a:t>19/6/2016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415968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 latinLnBrk="0">
              <a:defRPr lang="el-GR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7DAC9ED-883A-4295-875C-D653C1FCD32D}" type="datetimeFigureOut">
              <a:rPr lang="el-GR" smtClean="0"/>
              <a:pPr/>
              <a:t>19/6/2016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 latinLnBrk="0">
              <a:defRPr lang="el-GR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latinLnBrk="0">
              <a:defRPr lang="el-GR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9927BEA-0E01-4643-B2DE-F82012A02F29}" type="slidenum">
              <a:rPr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669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 latinLnBrk="0">
              <a:defRPr lang="el-GR" sz="3200"/>
            </a:lvl1pPr>
          </a:lstStyle>
          <a:p>
            <a:r>
              <a:rPr lang="el-GR" dirty="0" smtClean="0"/>
              <a:t>Κάντε </a:t>
            </a:r>
            <a:r>
              <a:rPr lang="el-GR" dirty="0"/>
              <a:t>κλικ για να επεξεργαστείτε το στυλ υποδείγματος </a:t>
            </a: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 hasCustomPrompt="1"/>
          </p:nvPr>
        </p:nvSpPr>
        <p:spPr>
          <a:xfrm>
            <a:off x="1600200" y="2171700"/>
            <a:ext cx="5707038" cy="4000500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400"/>
            </a:lvl6pPr>
            <a:lvl7pPr latinLnBrk="0">
              <a:defRPr lang="el-GR" sz="1400"/>
            </a:lvl7pPr>
            <a:lvl8pPr latinLnBrk="0">
              <a:defRPr lang="el-GR" sz="1400"/>
            </a:lvl8pPr>
            <a:lvl9pPr latinLnBrk="0">
              <a:defRPr lang="el-GR" sz="1400"/>
            </a:lvl9pPr>
          </a:lstStyle>
          <a:p>
            <a:pPr lvl="0"/>
            <a:r>
              <a:rPr lang="el-GR" dirty="0" smtClean="0"/>
              <a:t>Κάντε κλικ για να επεξεργαστείτε τα στυλ υποδείγματος κειμένου</a:t>
            </a:r>
          </a:p>
          <a:p>
            <a:pPr lvl="1"/>
            <a:r>
              <a:rPr lang="el-GR" dirty="0" smtClean="0"/>
              <a:t>Δεύτερο επίπεδο</a:t>
            </a:r>
          </a:p>
          <a:p>
            <a:pPr lvl="2"/>
            <a:r>
              <a:rPr lang="el-GR" dirty="0" smtClean="0"/>
              <a:t>Τρίτο επίπεδο</a:t>
            </a:r>
          </a:p>
          <a:p>
            <a:pPr lvl="3"/>
            <a:r>
              <a:rPr lang="el-GR" dirty="0" smtClean="0"/>
              <a:t>Τέταρτο επίπεδο</a:t>
            </a:r>
          </a:p>
          <a:p>
            <a:pPr lvl="4"/>
            <a:r>
              <a:rPr lang="el-GR" dirty="0" smtClean="0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7509895" y="2171700"/>
            <a:ext cx="3081905" cy="4000500"/>
          </a:xfrm>
        </p:spPr>
        <p:txBody>
          <a:bodyPr/>
          <a:lstStyle>
            <a:lvl1pPr marL="0" indent="0" latinLnBrk="0">
              <a:buNone/>
              <a:defRPr lang="el-GR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dirty="0" smtClean="0"/>
              <a:t>Κάντε </a:t>
            </a:r>
            <a:r>
              <a:rPr lang="el-GR" dirty="0"/>
              <a:t>κλικ για να επεξεργαστείτε τα στυλ υποδείγματος </a:t>
            </a:r>
            <a:r>
              <a:rPr lang="el-GR" dirty="0" smtClean="0"/>
              <a:t>κειμένου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l-GR" smtClean="0"/>
              <a:pPr/>
              <a:t>19/6/2016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55152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 bwMode="white">
          <a:xfrm>
            <a:off x="1600200" y="295562"/>
            <a:ext cx="8991600" cy="1008247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l-GR" dirty="0" smtClean="0"/>
              <a:t>Κάντε κλικ για να επεξεργαστείτε το στυλ υποδείγματος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609725" y="2171700"/>
            <a:ext cx="8991600" cy="40005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dirty="0" smtClean="0"/>
              <a:t>Κάντε </a:t>
            </a:r>
            <a:r>
              <a:rPr lang="el-GR" dirty="0"/>
              <a:t>κλικ για να επεξεργαστείτε τα στυλ υποδείγματος </a:t>
            </a:r>
            <a:r>
              <a:rPr lang="el-GR" dirty="0" smtClean="0"/>
              <a:t>κειμένου</a:t>
            </a:r>
            <a:endParaRPr lang="el-GR" dirty="0"/>
          </a:p>
          <a:p>
            <a:pPr lvl="1"/>
            <a:r>
              <a:rPr lang="el-GR" dirty="0" smtClean="0"/>
              <a:t>Δεύτερο επίπεδο</a:t>
            </a:r>
            <a:endParaRPr lang="el-GR" dirty="0"/>
          </a:p>
          <a:p>
            <a:pPr lvl="2"/>
            <a:r>
              <a:rPr lang="el-GR" dirty="0" smtClean="0"/>
              <a:t>Τρίτο επίπεδο</a:t>
            </a:r>
            <a:endParaRPr lang="el-GR" dirty="0"/>
          </a:p>
          <a:p>
            <a:pPr lvl="3"/>
            <a:r>
              <a:rPr lang="el-GR" dirty="0" smtClean="0"/>
              <a:t>Τέταρτο επίπεδο</a:t>
            </a:r>
            <a:endParaRPr lang="el-GR" dirty="0"/>
          </a:p>
          <a:p>
            <a:pPr lvl="4"/>
            <a:r>
              <a:rPr lang="el-GR" dirty="0" smtClean="0"/>
              <a:t>Πέμπτο επίπεδο</a:t>
            </a:r>
            <a:endParaRPr lang="el-GR" dirty="0"/>
          </a:p>
          <a:p>
            <a:pPr lvl="5"/>
            <a:r>
              <a:rPr lang="el-GR" dirty="0" smtClean="0"/>
              <a:t>Έκτο επίπεδο</a:t>
            </a:r>
            <a:endParaRPr lang="el-GR" dirty="0"/>
          </a:p>
          <a:p>
            <a:pPr lvl="6"/>
            <a:r>
              <a:rPr lang="el-GR" dirty="0" smtClean="0"/>
              <a:t>Έβδομο επίπεδο</a:t>
            </a:r>
            <a:endParaRPr lang="el-GR" dirty="0"/>
          </a:p>
          <a:p>
            <a:pPr lvl="7"/>
            <a:r>
              <a:rPr lang="el-GR" dirty="0" smtClean="0"/>
              <a:t>Όγδοο επίπεδο</a:t>
            </a:r>
            <a:endParaRPr lang="el-GR" dirty="0"/>
          </a:p>
          <a:p>
            <a:pPr lvl="8"/>
            <a:r>
              <a:rPr lang="el-GR" dirty="0" smtClean="0"/>
              <a:t>Ένατο επίπεδο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6796151" y="6511119"/>
            <a:ext cx="2651162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7DAC9ED-883A-4295-875C-D653C1FCD32D}" type="datetimeFigureOut">
              <a:rPr lang="el-GR" smtClean="0"/>
              <a:pPr/>
              <a:t>19/6/2016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609724" y="6511119"/>
            <a:ext cx="5157725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476014" y="6511119"/>
            <a:ext cx="1115786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9927BEA-0E01-4643-B2DE-F82012A02F29}" type="slidenum">
              <a:rPr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0522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l-GR"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100000"/>
        </a:lnSpc>
        <a:spcBef>
          <a:spcPts val="1200"/>
        </a:spcBef>
        <a:buFont typeface="Wingdings" panose="05000000000000000000" pitchFamily="2" charset="2"/>
        <a:buChar char="§"/>
        <a:defRPr lang="el-GR"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675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lang="el-GR"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24712" indent="-155448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lang="el-GR"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81912" indent="-155448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lang="el-GR"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391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lang="el-GR"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4963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lang="el-GR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535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lang="el-GR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107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lang="el-GR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679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lang="el-GR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368">
          <p15:clr>
            <a:srgbClr val="F26B43"/>
          </p15:clr>
        </p15:guide>
        <p15:guide id="2" pos="6672">
          <p15:clr>
            <a:srgbClr val="F26B43"/>
          </p15:clr>
        </p15:guide>
        <p15:guide id="3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nikos\Pictures\samsung%20mobile%20pictures%202014-2015\20150428_150554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eg"/><Relationship Id="rId5" Type="http://schemas.openxmlformats.org/officeDocument/2006/relationships/image" Target="../media/image8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905000" y="1464287"/>
            <a:ext cx="8153400" cy="20599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hiller" pitchFamily="82" charset="0"/>
              </a:rPr>
              <a:t>3</a:t>
            </a:r>
            <a:r>
              <a:rPr lang="en-US" sz="5400" baseline="30000" dirty="0" smtClean="0">
                <a:latin typeface="Chiller" pitchFamily="82" charset="0"/>
              </a:rPr>
              <a:t>rd</a:t>
            </a:r>
            <a:r>
              <a:rPr lang="en-US" sz="5400" dirty="0" smtClean="0">
                <a:latin typeface="Chiller" pitchFamily="82" charset="0"/>
              </a:rPr>
              <a:t> High School of </a:t>
            </a:r>
            <a:r>
              <a:rPr lang="en-US" sz="5400" dirty="0" err="1" smtClean="0">
                <a:latin typeface="Chiller" pitchFamily="82" charset="0"/>
              </a:rPr>
              <a:t>Ymittos</a:t>
            </a:r>
            <a:endParaRPr lang="el-GR" sz="54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odoni MT Black" pitchFamily="18" charset="0"/>
              </a:rPr>
              <a:t>Athens, Greece</a:t>
            </a:r>
          </a:p>
          <a:p>
            <a:pPr algn="ctr"/>
            <a:endParaRPr lang="en-US" dirty="0" smtClean="0">
              <a:latin typeface="Bodoni MT Black" pitchFamily="18" charset="0"/>
            </a:endParaRPr>
          </a:p>
          <a:p>
            <a:pPr algn="ctr"/>
            <a:r>
              <a:rPr lang="en-US" dirty="0" smtClean="0">
                <a:latin typeface="Bodoni MT Black" pitchFamily="18" charset="0"/>
              </a:rPr>
              <a:t>E- twinning group </a:t>
            </a:r>
            <a:r>
              <a:rPr lang="en-US" dirty="0" smtClean="0">
                <a:latin typeface="Bodoni MT Black" pitchFamily="18" charset="0"/>
              </a:rPr>
              <a:t>2015 </a:t>
            </a:r>
            <a:r>
              <a:rPr lang="en-US" dirty="0" smtClean="0">
                <a:latin typeface="Bodoni MT Black" pitchFamily="18" charset="0"/>
              </a:rPr>
              <a:t>-</a:t>
            </a:r>
            <a:r>
              <a:rPr lang="en-US" dirty="0" smtClean="0">
                <a:latin typeface="Bodoni MT Black" pitchFamily="18" charset="0"/>
              </a:rPr>
              <a:t>2016</a:t>
            </a:r>
            <a:endParaRPr lang="el-GR" dirty="0"/>
          </a:p>
        </p:txBody>
      </p:sp>
      <p:pic>
        <p:nvPicPr>
          <p:cNvPr id="4" name="Picture 3" descr="etwinning_he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5141" y="3445329"/>
            <a:ext cx="2288041" cy="2239518"/>
          </a:xfrm>
          <a:prstGeom prst="rect">
            <a:avLst/>
          </a:prstGeom>
        </p:spPr>
      </p:pic>
      <p:pic>
        <p:nvPicPr>
          <p:cNvPr id="6" name="Picture 5" descr="etwin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2279" y="1361394"/>
            <a:ext cx="1457325" cy="1152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8520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13" y="652463"/>
            <a:ext cx="84867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175" y="1109663"/>
            <a:ext cx="78676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529" y="370114"/>
            <a:ext cx="8113059" cy="591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60307_112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257" y="1058636"/>
            <a:ext cx="6193971" cy="4645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37558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0150428_15055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20686" y="1419225"/>
            <a:ext cx="7075714" cy="3980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6629" y="2373086"/>
            <a:ext cx="7184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hiller" pitchFamily="82" charset="0"/>
              </a:rPr>
              <a:t>The end …</a:t>
            </a:r>
            <a:endParaRPr lang="en-US" sz="6600" dirty="0">
              <a:latin typeface="Chiller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841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We are the Greek e-</a:t>
            </a:r>
            <a:r>
              <a:rPr lang="en-US" b="1" dirty="0" err="1" smtClean="0">
                <a:latin typeface="Bradley Hand ITC" pitchFamily="66" charset="0"/>
              </a:rPr>
              <a:t>twinners</a:t>
            </a:r>
            <a:r>
              <a:rPr lang="en-US" b="1" dirty="0" smtClean="0">
                <a:latin typeface="Bradley Hand ITC" pitchFamily="66" charset="0"/>
              </a:rPr>
              <a:t> ….</a:t>
            </a:r>
            <a:endParaRPr lang="el-GR" b="1" dirty="0"/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Let’s chat and communicate</a:t>
            </a:r>
          </a:p>
          <a:p>
            <a:r>
              <a:rPr lang="en-US" b="1" dirty="0" smtClean="0">
                <a:latin typeface="Bradley Hand ITC" pitchFamily="66" charset="0"/>
              </a:rPr>
              <a:t>Let’s share and exchange</a:t>
            </a:r>
          </a:p>
          <a:p>
            <a:r>
              <a:rPr lang="en-US" b="1" dirty="0" smtClean="0">
                <a:latin typeface="Bradley Hand ITC" pitchFamily="66" charset="0"/>
              </a:rPr>
              <a:t>Let’s have fun and play</a:t>
            </a:r>
          </a:p>
          <a:p>
            <a:r>
              <a:rPr lang="en-US" b="1" dirty="0" smtClean="0">
                <a:latin typeface="Bradley Hand ITC" pitchFamily="66" charset="0"/>
              </a:rPr>
              <a:t>Let’s talk about </a:t>
            </a:r>
            <a:r>
              <a:rPr lang="en-US" b="1" dirty="0" smtClean="0">
                <a:latin typeface="Bradley Hand ITC" pitchFamily="66" charset="0"/>
              </a:rPr>
              <a:t>our digital experiences</a:t>
            </a:r>
            <a:endParaRPr lang="el-GR" b="1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0541" y="2124075"/>
            <a:ext cx="2466975" cy="1847850"/>
          </a:xfrm>
          <a:prstGeom prst="rect">
            <a:avLst/>
          </a:prstGeom>
        </p:spPr>
      </p:pic>
      <p:pic>
        <p:nvPicPr>
          <p:cNvPr id="9" name="Picture 8" descr="P1010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257" y="4147457"/>
            <a:ext cx="2598055" cy="19485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431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Bradley Hand ITC" pitchFamily="66" charset="0"/>
              </a:rPr>
              <a:t>Who we are ....... in short!</a:t>
            </a:r>
            <a:endParaRPr lang="el-GR" b="1" dirty="0"/>
          </a:p>
        </p:txBody>
      </p:sp>
      <p:pic>
        <p:nvPicPr>
          <p:cNvPr id="6" name="Content Placeholder 5" descr="20141125_1429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01886" y="1866900"/>
            <a:ext cx="5018313" cy="3763735"/>
          </a:xfrm>
        </p:spPr>
      </p:pic>
      <p:sp>
        <p:nvSpPr>
          <p:cNvPr id="7" name="TextBox 6"/>
          <p:cNvSpPr txBox="1"/>
          <p:nvPr/>
        </p:nvSpPr>
        <p:spPr>
          <a:xfrm>
            <a:off x="2481943" y="5812971"/>
            <a:ext cx="8436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iller" pitchFamily="82" charset="0"/>
              </a:rPr>
              <a:t>At the top yard of our school, under the Greek flag, and … the Acropolis in the background!</a:t>
            </a:r>
            <a:endParaRPr lang="en-US" sz="2400" dirty="0">
              <a:latin typeface="Chiller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0155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9983" y="2797629"/>
            <a:ext cx="8132640" cy="219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8943" y="381000"/>
            <a:ext cx="9187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Our Project for 2015-2016 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Some members of the e-twinning team </a:t>
            </a:r>
            <a:r>
              <a:rPr lang="en-US" b="1" dirty="0" smtClean="0">
                <a:latin typeface="Bradley Hand ITC" pitchFamily="66" charset="0"/>
              </a:rPr>
              <a:t>2015-2016</a:t>
            </a:r>
            <a:endParaRPr lang="el-GR" b="1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600200" y="2171700"/>
            <a:ext cx="4419600" cy="3575958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latin typeface="Chiller" pitchFamily="82" charset="0"/>
              </a:rPr>
              <a:t>The boys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Chiller" pitchFamily="82" charset="0"/>
              </a:rPr>
              <a:t>Theodore</a:t>
            </a:r>
            <a:endParaRPr lang="en-US" b="1" dirty="0" smtClean="0">
              <a:latin typeface="Chiller" pitchFamily="8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Chiller" pitchFamily="82" charset="0"/>
              </a:rPr>
              <a:t>Harris</a:t>
            </a:r>
            <a:endParaRPr lang="en-US" b="1" dirty="0" smtClean="0">
              <a:latin typeface="Chiller" pitchFamily="8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Chiller" pitchFamily="82" charset="0"/>
              </a:rPr>
              <a:t>George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Chiller" pitchFamily="82" charset="0"/>
              </a:rPr>
              <a:t>Jim</a:t>
            </a:r>
            <a:endParaRPr lang="en-US" b="1" dirty="0" smtClean="0">
              <a:latin typeface="Chiller" pitchFamily="8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err="1" smtClean="0">
                <a:latin typeface="Chiller" pitchFamily="82" charset="0"/>
              </a:rPr>
              <a:t>Stelios</a:t>
            </a:r>
            <a:endParaRPr lang="en-US" b="1" dirty="0" smtClean="0">
              <a:latin typeface="Chiller" pitchFamily="82" charset="0"/>
            </a:endParaRPr>
          </a:p>
          <a:p>
            <a:pPr>
              <a:buNone/>
            </a:pPr>
            <a:endParaRPr lang="en-US" b="1" dirty="0" smtClean="0">
              <a:latin typeface="Chiller" pitchFamily="82" charset="0"/>
            </a:endParaRPr>
          </a:p>
          <a:p>
            <a:pPr>
              <a:buNone/>
            </a:pPr>
            <a:endParaRPr lang="en-US" b="1" dirty="0" smtClean="0">
              <a:latin typeface="Chiller" pitchFamily="82" charset="0"/>
            </a:endParaRPr>
          </a:p>
          <a:p>
            <a:pPr>
              <a:buNone/>
            </a:pPr>
            <a:endParaRPr lang="en-US" b="1" dirty="0" smtClean="0">
              <a:latin typeface="Chiller" pitchFamily="82" charset="0"/>
            </a:endParaRPr>
          </a:p>
          <a:p>
            <a:pPr>
              <a:buNone/>
            </a:pPr>
            <a:r>
              <a:rPr lang="en-US" b="1" u="sng" dirty="0" smtClean="0">
                <a:latin typeface="Chiller" pitchFamily="82" charset="0"/>
              </a:rPr>
              <a:t>The girls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err="1" smtClean="0">
                <a:latin typeface="Chiller" pitchFamily="82" charset="0"/>
              </a:rPr>
              <a:t>Stefi</a:t>
            </a:r>
            <a:endParaRPr lang="en-US" b="1" dirty="0" smtClean="0">
              <a:latin typeface="Chiller" pitchFamily="8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err="1" smtClean="0">
                <a:latin typeface="Chiller" pitchFamily="82" charset="0"/>
              </a:rPr>
              <a:t>Nasia</a:t>
            </a:r>
            <a:endParaRPr lang="en-US" b="1" dirty="0" smtClean="0">
              <a:latin typeface="Chiller" pitchFamily="8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Chiller" pitchFamily="82" charset="0"/>
              </a:rPr>
              <a:t>Sofia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Chiller" pitchFamily="82" charset="0"/>
              </a:rPr>
              <a:t>Anastasia</a:t>
            </a:r>
            <a:endParaRPr lang="en-US" b="1" dirty="0" smtClean="0">
              <a:latin typeface="Chiller" pitchFamily="8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err="1" smtClean="0">
                <a:latin typeface="Chiller" pitchFamily="82" charset="0"/>
              </a:rPr>
              <a:t>Marinoe</a:t>
            </a:r>
            <a:endParaRPr lang="en-US" b="1" dirty="0" smtClean="0">
              <a:latin typeface="Chiller" pitchFamily="8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Chiller" pitchFamily="82" charset="0"/>
              </a:rPr>
              <a:t>Marina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Content Placeholder 5" descr="20141125_1428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47088" y="2516981"/>
            <a:ext cx="3944711" cy="2958533"/>
          </a:xfr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890" y="5290457"/>
            <a:ext cx="2392682" cy="1219201"/>
          </a:xfrm>
          <a:prstGeom prst="rect">
            <a:avLst/>
          </a:prstGeom>
        </p:spPr>
      </p:pic>
      <p:pic>
        <p:nvPicPr>
          <p:cNvPr id="8" name="Picture 7" descr="logo_etwinning_twit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0" y="1918716"/>
            <a:ext cx="1524000" cy="1039368"/>
          </a:xfrm>
          <a:prstGeom prst="rect">
            <a:avLst/>
          </a:prstGeom>
        </p:spPr>
      </p:pic>
      <p:pic>
        <p:nvPicPr>
          <p:cNvPr id="14" name="Picture 13" descr="20140420_1625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5159828"/>
            <a:ext cx="1730829" cy="12981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0758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Snaps of our school &amp; our e-twinning life!</a:t>
            </a:r>
            <a:endParaRPr lang="el-GR" b="1" dirty="0"/>
          </a:p>
        </p:txBody>
      </p:sp>
      <p:pic>
        <p:nvPicPr>
          <p:cNvPr id="7" name="Content Placeholder 6" descr="my school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9649" y="2016692"/>
            <a:ext cx="2438095" cy="1828572"/>
          </a:xfrm>
        </p:spPr>
      </p:pic>
      <p:pic>
        <p:nvPicPr>
          <p:cNvPr id="8" name="Picture 7" descr="20141125_143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197" y="1978478"/>
            <a:ext cx="2514602" cy="1885952"/>
          </a:xfrm>
          <a:prstGeom prst="rect">
            <a:avLst/>
          </a:prstGeom>
        </p:spPr>
      </p:pic>
      <p:pic>
        <p:nvPicPr>
          <p:cNvPr id="9" name="Picture 8" descr="20141125_143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3655" y="4362449"/>
            <a:ext cx="2427516" cy="1820638"/>
          </a:xfrm>
          <a:prstGeom prst="rect">
            <a:avLst/>
          </a:prstGeom>
        </p:spPr>
      </p:pic>
      <p:pic>
        <p:nvPicPr>
          <p:cNvPr id="10" name="Picture 9" descr="20141125_1430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427" y="4354286"/>
            <a:ext cx="2409371" cy="1807028"/>
          </a:xfrm>
          <a:prstGeom prst="rect">
            <a:avLst/>
          </a:prstGeom>
        </p:spPr>
      </p:pic>
      <p:pic>
        <p:nvPicPr>
          <p:cNvPr id="12" name="Picture 11" descr="20141125_1429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35686" y="4278085"/>
            <a:ext cx="2656113" cy="1992085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88341" y="213496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7208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Λεζάντα</a:t>
            </a:r>
          </a:p>
        </p:txBody>
      </p:sp>
      <p:pic>
        <p:nvPicPr>
          <p:cNvPr id="6" name="Picture 5" descr="le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1913844"/>
            <a:ext cx="2892879" cy="1907923"/>
          </a:xfrm>
          <a:prstGeom prst="rect">
            <a:avLst/>
          </a:prstGeom>
        </p:spPr>
      </p:pic>
      <p:pic>
        <p:nvPicPr>
          <p:cNvPr id="14" name="Picture 13" descr="γυμνασιο πανοραμικ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6914" y="2038550"/>
            <a:ext cx="5381893" cy="1640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20141125_1428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1485" y="4313462"/>
            <a:ext cx="2579915" cy="193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etwinn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59623" y="4866594"/>
            <a:ext cx="1457325" cy="1152525"/>
          </a:xfrm>
          <a:prstGeom prst="rect">
            <a:avLst/>
          </a:prstGeom>
        </p:spPr>
      </p:pic>
      <p:pic>
        <p:nvPicPr>
          <p:cNvPr id="9" name="Picture 8" descr="20140420_1622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5028" y="4193722"/>
            <a:ext cx="2841172" cy="21308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89501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iller" pitchFamily="82" charset="0"/>
              </a:rPr>
              <a:t>Let’s embark on this voyage of sharing, exchanging and communicating ideas ….</a:t>
            </a:r>
            <a:endParaRPr lang="el-GR" dirty="0"/>
          </a:p>
        </p:txBody>
      </p:sp>
      <p:pic>
        <p:nvPicPr>
          <p:cNvPr id="4" name="Picture 3" descr="etwi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78823" y="3636509"/>
            <a:ext cx="1457325" cy="1152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6873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532" y="1387248"/>
            <a:ext cx="9652988" cy="434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431371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7BDB17-0AD2-4717-942D-7B365F38F1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TS103431371</Template>
  <TotalTime>0</TotalTime>
  <Words>119</Words>
  <Application>Microsoft Office PowerPoint</Application>
  <PresentationFormat>Custom</PresentationFormat>
  <Paragraphs>33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TS103431371</vt:lpstr>
      <vt:lpstr>3rd High School of Ymittos</vt:lpstr>
      <vt:lpstr>We are the Greek e-twinners ….</vt:lpstr>
      <vt:lpstr>Who we are ....... in short!</vt:lpstr>
      <vt:lpstr>Slide 4</vt:lpstr>
      <vt:lpstr>Some members of the e-twinning team 2015-2016</vt:lpstr>
      <vt:lpstr>Snaps of our school &amp; our e-twinning life!</vt:lpstr>
      <vt:lpstr>Slide 7</vt:lpstr>
      <vt:lpstr>Let’s embark on this voyage of sharing, exchanging and communicating ideas ….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2014-11-24T21:39:20Z</dcterms:created>
  <dcterms:modified xsi:type="dcterms:W3CDTF">2016-06-19T15:56:05Z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TC034313719991</vt:lpwstr>
  </property>
</Properties>
</file>