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96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E8E35-ED51-47CD-9747-B2382E16E135}" type="datetimeFigureOut">
              <a:rPr lang="it-IT" smtClean="0"/>
              <a:t>16/06/2016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800C7-FA2F-4D05-B677-525FB4DEE2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1478954"/>
      </p:ext>
    </p:extLst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E8E35-ED51-47CD-9747-B2382E16E135}" type="datetimeFigureOut">
              <a:rPr lang="it-IT" smtClean="0"/>
              <a:t>16/06/2016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800C7-FA2F-4D05-B677-525FB4DEE2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2690561"/>
      </p:ext>
    </p:extLst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E8E35-ED51-47CD-9747-B2382E16E135}" type="datetimeFigureOut">
              <a:rPr lang="it-IT" smtClean="0"/>
              <a:t>16/06/2016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800C7-FA2F-4D05-B677-525FB4DEE2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7751455"/>
      </p:ext>
    </p:extLst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E8E35-ED51-47CD-9747-B2382E16E135}" type="datetimeFigureOut">
              <a:rPr lang="it-IT" smtClean="0"/>
              <a:t>16/06/2016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800C7-FA2F-4D05-B677-525FB4DEE2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1632397"/>
      </p:ext>
    </p:extLst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E8E35-ED51-47CD-9747-B2382E16E135}" type="datetimeFigureOut">
              <a:rPr lang="it-IT" smtClean="0"/>
              <a:t>16/06/2016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800C7-FA2F-4D05-B677-525FB4DEE2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835411"/>
      </p:ext>
    </p:extLst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E8E35-ED51-47CD-9747-B2382E16E135}" type="datetimeFigureOut">
              <a:rPr lang="it-IT" smtClean="0"/>
              <a:t>16/06/2016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800C7-FA2F-4D05-B677-525FB4DEE2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3383482"/>
      </p:ext>
    </p:extLst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E8E35-ED51-47CD-9747-B2382E16E135}" type="datetimeFigureOut">
              <a:rPr lang="it-IT" smtClean="0"/>
              <a:t>16/06/2016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800C7-FA2F-4D05-B677-525FB4DEE2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7593519"/>
      </p:ext>
    </p:extLst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E8E35-ED51-47CD-9747-B2382E16E135}" type="datetimeFigureOut">
              <a:rPr lang="it-IT" smtClean="0"/>
              <a:t>16/06/2016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800C7-FA2F-4D05-B677-525FB4DEE2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1319010"/>
      </p:ext>
    </p:extLst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E8E35-ED51-47CD-9747-B2382E16E135}" type="datetimeFigureOut">
              <a:rPr lang="it-IT" smtClean="0"/>
              <a:t>16/06/2016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800C7-FA2F-4D05-B677-525FB4DEE2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2355343"/>
      </p:ext>
    </p:extLst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E8E35-ED51-47CD-9747-B2382E16E135}" type="datetimeFigureOut">
              <a:rPr lang="it-IT" smtClean="0"/>
              <a:t>16/06/2016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800C7-FA2F-4D05-B677-525FB4DEE2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8929744"/>
      </p:ext>
    </p:extLst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E8E35-ED51-47CD-9747-B2382E16E135}" type="datetimeFigureOut">
              <a:rPr lang="it-IT" smtClean="0"/>
              <a:t>16/06/2016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800C7-FA2F-4D05-B677-525FB4DEE2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467766"/>
      </p:ext>
    </p:extLst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E8E35-ED51-47CD-9747-B2382E16E135}" type="datetimeFigureOut">
              <a:rPr lang="it-IT" smtClean="0"/>
              <a:t>16/06/2016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800C7-FA2F-4D05-B677-525FB4DEE2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6902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trips dir="rd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36" b="9091"/>
          <a:stretch/>
        </p:blipFill>
        <p:spPr>
          <a:xfrm>
            <a:off x="4818888" y="10"/>
            <a:ext cx="7373112" cy="685798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pic>
      <p:sp>
        <p:nvSpPr>
          <p:cNvPr id="8" name="Freeform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1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2" y="-479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04672" y="1300450"/>
            <a:ext cx="4681728" cy="1954814"/>
          </a:xfrm>
        </p:spPr>
        <p:txBody>
          <a:bodyPr anchor="b">
            <a:normAutofit/>
          </a:bodyPr>
          <a:lstStyle/>
          <a:p>
            <a:pPr algn="l"/>
            <a:r>
              <a:rPr lang="it-IT" sz="4400" dirty="0">
                <a:solidFill>
                  <a:srgbClr val="FFC000"/>
                </a:solidFill>
              </a:rPr>
              <a:t>How </a:t>
            </a:r>
            <a:r>
              <a:rPr lang="it-IT" sz="4400" dirty="0" err="1">
                <a:solidFill>
                  <a:srgbClr val="FFC000"/>
                </a:solidFill>
              </a:rPr>
              <a:t>tecnology</a:t>
            </a:r>
            <a:r>
              <a:rPr lang="it-IT" sz="4400" dirty="0">
                <a:solidFill>
                  <a:srgbClr val="FFC000"/>
                </a:solidFill>
              </a:rPr>
              <a:t> </a:t>
            </a:r>
            <a:r>
              <a:rPr lang="it-IT" sz="4400" dirty="0" err="1">
                <a:solidFill>
                  <a:srgbClr val="FFC000"/>
                </a:solidFill>
              </a:rPr>
              <a:t>influence</a:t>
            </a:r>
            <a:r>
              <a:rPr lang="it-IT" sz="4400" dirty="0">
                <a:solidFill>
                  <a:srgbClr val="FFC000"/>
                </a:solidFill>
              </a:rPr>
              <a:t> </a:t>
            </a:r>
            <a:r>
              <a:rPr lang="it-IT" sz="4400" dirty="0" err="1">
                <a:solidFill>
                  <a:srgbClr val="FFC000"/>
                </a:solidFill>
              </a:rPr>
              <a:t>your</a:t>
            </a:r>
            <a:r>
              <a:rPr lang="it-IT" sz="4400" dirty="0">
                <a:solidFill>
                  <a:srgbClr val="FFC000"/>
                </a:solidFill>
              </a:rPr>
              <a:t> </a:t>
            </a:r>
            <a:r>
              <a:rPr lang="it-IT" sz="4400" dirty="0" err="1">
                <a:solidFill>
                  <a:srgbClr val="FFC000"/>
                </a:solidFill>
              </a:rPr>
              <a:t>lives</a:t>
            </a:r>
            <a:r>
              <a:rPr lang="it-IT" sz="4400" dirty="0">
                <a:solidFill>
                  <a:srgbClr val="FFC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05173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7" t="9091" r="24690" b="1"/>
          <a:stretch/>
        </p:blipFill>
        <p:spPr>
          <a:xfrm>
            <a:off x="4818888" y="10"/>
            <a:ext cx="7373112" cy="6857989"/>
          </a:xfrm>
          <a:prstGeom prst="rect">
            <a:avLst/>
          </a:prstGeom>
        </p:spPr>
      </p:pic>
      <p:sp>
        <p:nvSpPr>
          <p:cNvPr id="11" name="Freeform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1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2" y="-479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04672" y="2600325"/>
            <a:ext cx="4948428" cy="26512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dirty="0"/>
              <a:t>Your digital life</a:t>
            </a:r>
          </a:p>
        </p:txBody>
      </p:sp>
    </p:spTree>
    <p:extLst>
      <p:ext uri="{BB962C8B-B14F-4D97-AF65-F5344CB8AC3E}">
        <p14:creationId xmlns:p14="http://schemas.microsoft.com/office/powerpoint/2010/main" val="1431171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effectLst/>
        </p:spPr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1" r="1" b="25641"/>
          <a:stretch/>
        </p:blipFill>
        <p:spPr>
          <a:xfrm>
            <a:off x="20" y="10"/>
            <a:ext cx="12191980" cy="4571990"/>
          </a:xfrm>
          <a:prstGeom prst="rect">
            <a:avLst/>
          </a:prstGeom>
        </p:spPr>
      </p:pic>
      <p:cxnSp>
        <p:nvCxnSpPr>
          <p:cNvPr id="15" name="Straight Connector 14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3136" y="5091762"/>
            <a:ext cx="7834193" cy="12645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000"/>
              <a:t>Your digital life</a:t>
            </a:r>
          </a:p>
        </p:txBody>
      </p:sp>
    </p:spTree>
    <p:extLst>
      <p:ext uri="{BB962C8B-B14F-4D97-AF65-F5344CB8AC3E}">
        <p14:creationId xmlns:p14="http://schemas.microsoft.com/office/powerpoint/2010/main" val="14125343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i="1" dirty="0"/>
              <a:t>Your </a:t>
            </a:r>
            <a:r>
              <a:rPr lang="it-IT" b="1" i="1" dirty="0" err="1"/>
              <a:t>digital</a:t>
            </a:r>
            <a:r>
              <a:rPr lang="it-IT" b="1" i="1" dirty="0"/>
              <a:t> life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975" y="2191544"/>
            <a:ext cx="6496050" cy="3619500"/>
          </a:xfrm>
        </p:spPr>
      </p:pic>
    </p:spTree>
    <p:extLst>
      <p:ext uri="{BB962C8B-B14F-4D97-AF65-F5344CB8AC3E}">
        <p14:creationId xmlns:p14="http://schemas.microsoft.com/office/powerpoint/2010/main" val="3395584954"/>
      </p:ext>
    </p:extLst>
  </p:cSld>
  <p:clrMapOvr>
    <a:masterClrMapping/>
  </p:clrMapOvr>
  <p:transition spd="slow">
    <p:strips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i="1" dirty="0"/>
              <a:t>Your </a:t>
            </a:r>
            <a:r>
              <a:rPr lang="it-IT" b="1" i="1" dirty="0" err="1"/>
              <a:t>digital</a:t>
            </a:r>
            <a:r>
              <a:rPr lang="it-IT" b="1" i="1" dirty="0"/>
              <a:t> life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2029619"/>
            <a:ext cx="7313295" cy="3943350"/>
          </a:xfrm>
        </p:spPr>
      </p:pic>
    </p:spTree>
    <p:extLst>
      <p:ext uri="{BB962C8B-B14F-4D97-AF65-F5344CB8AC3E}">
        <p14:creationId xmlns:p14="http://schemas.microsoft.com/office/powerpoint/2010/main" val="3292955046"/>
      </p:ext>
    </p:extLst>
  </p:cSld>
  <p:clrMapOvr>
    <a:masterClrMapping/>
  </p:clrMapOvr>
  <p:transition spd="slow">
    <p:strips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i="1" dirty="0"/>
              <a:t>Your </a:t>
            </a:r>
            <a:r>
              <a:rPr lang="it-IT" b="1" i="1" dirty="0" err="1"/>
              <a:t>digital</a:t>
            </a:r>
            <a:r>
              <a:rPr lang="it-IT" b="1" i="1" dirty="0"/>
              <a:t> life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065" y="1825625"/>
            <a:ext cx="6605869" cy="4351338"/>
          </a:xfrm>
        </p:spPr>
      </p:pic>
    </p:spTree>
    <p:extLst>
      <p:ext uri="{BB962C8B-B14F-4D97-AF65-F5344CB8AC3E}">
        <p14:creationId xmlns:p14="http://schemas.microsoft.com/office/powerpoint/2010/main" val="3048258740"/>
      </p:ext>
    </p:extLst>
  </p:cSld>
  <p:clrMapOvr>
    <a:masterClrMapping/>
  </p:clrMapOvr>
  <p:transition spd="slow"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i="1" dirty="0"/>
              <a:t>Your </a:t>
            </a:r>
            <a:r>
              <a:rPr lang="it-IT" b="1" i="1" dirty="0" err="1"/>
              <a:t>digital</a:t>
            </a:r>
            <a:r>
              <a:rPr lang="it-IT" b="1" i="1" dirty="0"/>
              <a:t> life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065" y="1825625"/>
            <a:ext cx="6605869" cy="4351338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496" y="1466849"/>
            <a:ext cx="9217151" cy="556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16302"/>
      </p:ext>
    </p:extLst>
  </p:cSld>
  <p:clrMapOvr>
    <a:masterClrMapping/>
  </p:clrMapOvr>
  <p:transition spd="slow">
    <p:strips dir="rd"/>
  </p:transition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24</Words>
  <Application>Microsoft Office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di Office</vt:lpstr>
      <vt:lpstr>Presentazione standard di PowerPoint</vt:lpstr>
      <vt:lpstr>Your digital life</vt:lpstr>
      <vt:lpstr>Your digital life</vt:lpstr>
      <vt:lpstr>Your digital life</vt:lpstr>
      <vt:lpstr>Your digital life</vt:lpstr>
      <vt:lpstr>Your digital life</vt:lpstr>
      <vt:lpstr>Your digital life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Admin</dc:creator>
  <cp:lastModifiedBy>Admin</cp:lastModifiedBy>
  <cp:revision>4</cp:revision>
  <dcterms:created xsi:type="dcterms:W3CDTF">2016-06-16T13:46:02Z</dcterms:created>
  <dcterms:modified xsi:type="dcterms:W3CDTF">2016-06-16T14:21:45Z</dcterms:modified>
</cp:coreProperties>
</file>