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sldIdLst>
    <p:sldId id="256" r:id="rId2"/>
    <p:sldId id="264" r:id="rId3"/>
    <p:sldId id="258" r:id="rId4"/>
    <p:sldId id="259" r:id="rId5"/>
    <p:sldId id="261" r:id="rId6"/>
    <p:sldId id="263" r:id="rId7"/>
    <p:sldId id="265" r:id="rId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7F2E97E-1F8B-430B-88BB-E02AFABB10FA}" v="44" dt="2020-05-25T20:10:25.78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59" autoAdjust="0"/>
    <p:restoredTop sz="94660"/>
  </p:normalViewPr>
  <p:slideViewPr>
    <p:cSldViewPr snapToGrid="0">
      <p:cViewPr varScale="1">
        <p:scale>
          <a:sx n="86" d="100"/>
          <a:sy n="86" d="100"/>
        </p:scale>
        <p:origin x="600"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ryštof Hlaváč" userId="b6eb9bfe54772553" providerId="LiveId" clId="{87F2E97E-1F8B-430B-88BB-E02AFABB10FA}"/>
    <pc:docChg chg="undo custSel addSld delSld modSld">
      <pc:chgData name="Kryštof Hlaváč" userId="b6eb9bfe54772553" providerId="LiveId" clId="{87F2E97E-1F8B-430B-88BB-E02AFABB10FA}" dt="2020-05-25T20:14:35.421" v="4016" actId="947"/>
      <pc:docMkLst>
        <pc:docMk/>
      </pc:docMkLst>
      <pc:sldChg chg="modSp mod">
        <pc:chgData name="Kryštof Hlaváč" userId="b6eb9bfe54772553" providerId="LiveId" clId="{87F2E97E-1F8B-430B-88BB-E02AFABB10FA}" dt="2020-05-25T19:47:56.386" v="3765" actId="790"/>
        <pc:sldMkLst>
          <pc:docMk/>
          <pc:sldMk cId="2283117156" sldId="256"/>
        </pc:sldMkLst>
        <pc:spChg chg="mod">
          <ac:chgData name="Kryštof Hlaváč" userId="b6eb9bfe54772553" providerId="LiveId" clId="{87F2E97E-1F8B-430B-88BB-E02AFABB10FA}" dt="2020-05-25T19:47:56.386" v="3765" actId="790"/>
          <ac:spMkLst>
            <pc:docMk/>
            <pc:sldMk cId="2283117156" sldId="256"/>
            <ac:spMk id="2" creationId="{21EFEAE0-5F61-45C3-9635-89CCCFB9E4C8}"/>
          </ac:spMkLst>
        </pc:spChg>
        <pc:spChg chg="mod">
          <ac:chgData name="Kryštof Hlaváč" userId="b6eb9bfe54772553" providerId="LiveId" clId="{87F2E97E-1F8B-430B-88BB-E02AFABB10FA}" dt="2020-05-25T19:32:42.802" v="3738" actId="20577"/>
          <ac:spMkLst>
            <pc:docMk/>
            <pc:sldMk cId="2283117156" sldId="256"/>
            <ac:spMk id="3" creationId="{0A0C532F-E188-4962-8D22-7F1198D5E978}"/>
          </ac:spMkLst>
        </pc:spChg>
      </pc:sldChg>
      <pc:sldChg chg="addSp delSp modSp del mod">
        <pc:chgData name="Kryštof Hlaváč" userId="b6eb9bfe54772553" providerId="LiveId" clId="{87F2E97E-1F8B-430B-88BB-E02AFABB10FA}" dt="2020-05-25T20:13:48.526" v="4015" actId="2696"/>
        <pc:sldMkLst>
          <pc:docMk/>
          <pc:sldMk cId="234860431" sldId="257"/>
        </pc:sldMkLst>
        <pc:spChg chg="mod">
          <ac:chgData name="Kryštof Hlaváč" userId="b6eb9bfe54772553" providerId="LiveId" clId="{87F2E97E-1F8B-430B-88BB-E02AFABB10FA}" dt="2020-05-25T20:07:48.981" v="3973" actId="255"/>
          <ac:spMkLst>
            <pc:docMk/>
            <pc:sldMk cId="234860431" sldId="257"/>
            <ac:spMk id="2" creationId="{7E2F7C9C-27D3-46AA-A9BA-FA3D4BC7359E}"/>
          </ac:spMkLst>
        </pc:spChg>
        <pc:spChg chg="add del mod">
          <ac:chgData name="Kryštof Hlaváč" userId="b6eb9bfe54772553" providerId="LiveId" clId="{87F2E97E-1F8B-430B-88BB-E02AFABB10FA}" dt="2020-05-25T20:04:14.601" v="3948"/>
          <ac:spMkLst>
            <pc:docMk/>
            <pc:sldMk cId="234860431" sldId="257"/>
            <ac:spMk id="3" creationId="{77722853-2AC8-4EBE-B092-C5E644D2A966}"/>
          </ac:spMkLst>
        </pc:spChg>
        <pc:spChg chg="add del mod">
          <ac:chgData name="Kryštof Hlaváč" userId="b6eb9bfe54772553" providerId="LiveId" clId="{87F2E97E-1F8B-430B-88BB-E02AFABB10FA}" dt="2020-05-25T20:06:21.109" v="3967"/>
          <ac:spMkLst>
            <pc:docMk/>
            <pc:sldMk cId="234860431" sldId="257"/>
            <ac:spMk id="4" creationId="{ECE3C525-5C89-4615-B0D4-762F1F401638}"/>
          </ac:spMkLst>
        </pc:spChg>
        <pc:spChg chg="mod">
          <ac:chgData name="Kryštof Hlaváč" userId="b6eb9bfe54772553" providerId="LiveId" clId="{87F2E97E-1F8B-430B-88BB-E02AFABB10FA}" dt="2020-05-25T20:08:51.153" v="3976" actId="1076"/>
          <ac:spMkLst>
            <pc:docMk/>
            <pc:sldMk cId="234860431" sldId="257"/>
            <ac:spMk id="21" creationId="{095E5A4E-5F07-4519-9025-E75DFD9D32C0}"/>
          </ac:spMkLst>
        </pc:spChg>
      </pc:sldChg>
      <pc:sldChg chg="modSp mod">
        <pc:chgData name="Kryštof Hlaváč" userId="b6eb9bfe54772553" providerId="LiveId" clId="{87F2E97E-1F8B-430B-88BB-E02AFABB10FA}" dt="2020-05-25T19:48:22.173" v="3767" actId="20577"/>
        <pc:sldMkLst>
          <pc:docMk/>
          <pc:sldMk cId="4240176165" sldId="258"/>
        </pc:sldMkLst>
        <pc:spChg chg="mod">
          <ac:chgData name="Kryštof Hlaváč" userId="b6eb9bfe54772553" providerId="LiveId" clId="{87F2E97E-1F8B-430B-88BB-E02AFABB10FA}" dt="2020-05-06T19:10:33.810" v="64" actId="20577"/>
          <ac:spMkLst>
            <pc:docMk/>
            <pc:sldMk cId="4240176165" sldId="258"/>
            <ac:spMk id="2" creationId="{FA64A8BA-B975-4A88-9CDF-BEBAD873D7F6}"/>
          </ac:spMkLst>
        </pc:spChg>
        <pc:spChg chg="mod">
          <ac:chgData name="Kryštof Hlaváč" userId="b6eb9bfe54772553" providerId="LiveId" clId="{87F2E97E-1F8B-430B-88BB-E02AFABB10FA}" dt="2020-05-25T19:48:22.173" v="3767" actId="20577"/>
          <ac:spMkLst>
            <pc:docMk/>
            <pc:sldMk cId="4240176165" sldId="258"/>
            <ac:spMk id="3" creationId="{314C957A-FA7E-456B-848E-46D695FA501D}"/>
          </ac:spMkLst>
        </pc:spChg>
        <pc:cxnChg chg="mod">
          <ac:chgData name="Kryštof Hlaváč" userId="b6eb9bfe54772553" providerId="LiveId" clId="{87F2E97E-1F8B-430B-88BB-E02AFABB10FA}" dt="2020-05-23T15:27:21.974" v="2031" actId="14100"/>
          <ac:cxnSpMkLst>
            <pc:docMk/>
            <pc:sldMk cId="4240176165" sldId="258"/>
            <ac:cxnSpMk id="5" creationId="{9AA28EAC-7835-4D29-841C-56A01DBC32C3}"/>
          </ac:cxnSpMkLst>
        </pc:cxnChg>
        <pc:cxnChg chg="mod">
          <ac:chgData name="Kryštof Hlaváč" userId="b6eb9bfe54772553" providerId="LiveId" clId="{87F2E97E-1F8B-430B-88BB-E02AFABB10FA}" dt="2020-05-23T15:27:32.900" v="2032" actId="14100"/>
          <ac:cxnSpMkLst>
            <pc:docMk/>
            <pc:sldMk cId="4240176165" sldId="258"/>
            <ac:cxnSpMk id="9" creationId="{8E37413C-DEE5-47EB-AF64-1CDA3DA3F76F}"/>
          </ac:cxnSpMkLst>
        </pc:cxnChg>
      </pc:sldChg>
      <pc:sldChg chg="modSp mod">
        <pc:chgData name="Kryštof Hlaváč" userId="b6eb9bfe54772553" providerId="LiveId" clId="{87F2E97E-1F8B-430B-88BB-E02AFABB10FA}" dt="2020-05-25T19:50:38.023" v="3771" actId="790"/>
        <pc:sldMkLst>
          <pc:docMk/>
          <pc:sldMk cId="2861027831" sldId="259"/>
        </pc:sldMkLst>
        <pc:spChg chg="mod">
          <ac:chgData name="Kryštof Hlaváč" userId="b6eb9bfe54772553" providerId="LiveId" clId="{87F2E97E-1F8B-430B-88BB-E02AFABB10FA}" dt="2020-05-19T08:51:30.973" v="762" actId="20577"/>
          <ac:spMkLst>
            <pc:docMk/>
            <pc:sldMk cId="2861027831" sldId="259"/>
            <ac:spMk id="2" creationId="{AFA08E67-3B34-4345-86A0-AE033E7266DC}"/>
          </ac:spMkLst>
        </pc:spChg>
        <pc:spChg chg="mod">
          <ac:chgData name="Kryštof Hlaváč" userId="b6eb9bfe54772553" providerId="LiveId" clId="{87F2E97E-1F8B-430B-88BB-E02AFABB10FA}" dt="2020-05-25T19:50:38.023" v="3771" actId="790"/>
          <ac:spMkLst>
            <pc:docMk/>
            <pc:sldMk cId="2861027831" sldId="259"/>
            <ac:spMk id="3" creationId="{DF6A4DEA-8141-40FB-9522-8326B7A2F642}"/>
          </ac:spMkLst>
        </pc:spChg>
      </pc:sldChg>
      <pc:sldChg chg="modSp mod">
        <pc:chgData name="Kryštof Hlaváč" userId="b6eb9bfe54772553" providerId="LiveId" clId="{87F2E97E-1F8B-430B-88BB-E02AFABB10FA}" dt="2020-05-25T19:51:11.932" v="3772" actId="790"/>
        <pc:sldMkLst>
          <pc:docMk/>
          <pc:sldMk cId="3290310796" sldId="261"/>
        </pc:sldMkLst>
        <pc:spChg chg="mod">
          <ac:chgData name="Kryštof Hlaváč" userId="b6eb9bfe54772553" providerId="LiveId" clId="{87F2E97E-1F8B-430B-88BB-E02AFABB10FA}" dt="2020-05-19T09:05:04.309" v="805" actId="20577"/>
          <ac:spMkLst>
            <pc:docMk/>
            <pc:sldMk cId="3290310796" sldId="261"/>
            <ac:spMk id="2" creationId="{20152144-891E-4BC0-A062-28ABA86E4BED}"/>
          </ac:spMkLst>
        </pc:spChg>
        <pc:spChg chg="mod">
          <ac:chgData name="Kryštof Hlaváč" userId="b6eb9bfe54772553" providerId="LiveId" clId="{87F2E97E-1F8B-430B-88BB-E02AFABB10FA}" dt="2020-05-25T19:51:11.932" v="3772" actId="790"/>
          <ac:spMkLst>
            <pc:docMk/>
            <pc:sldMk cId="3290310796" sldId="261"/>
            <ac:spMk id="9" creationId="{96140741-DF67-4283-AD1E-5E4F232B955B}"/>
          </ac:spMkLst>
        </pc:spChg>
      </pc:sldChg>
      <pc:sldChg chg="modSp mod">
        <pc:chgData name="Kryštof Hlaváč" userId="b6eb9bfe54772553" providerId="LiveId" clId="{87F2E97E-1F8B-430B-88BB-E02AFABB10FA}" dt="2020-05-25T19:51:39.591" v="3773" actId="790"/>
        <pc:sldMkLst>
          <pc:docMk/>
          <pc:sldMk cId="335234153" sldId="263"/>
        </pc:sldMkLst>
        <pc:spChg chg="mod">
          <ac:chgData name="Kryštof Hlaváč" userId="b6eb9bfe54772553" providerId="LiveId" clId="{87F2E97E-1F8B-430B-88BB-E02AFABB10FA}" dt="2020-05-23T16:23:09.276" v="3303" actId="20577"/>
          <ac:spMkLst>
            <pc:docMk/>
            <pc:sldMk cId="335234153" sldId="263"/>
            <ac:spMk id="2" creationId="{3A805FFA-FD44-4B6A-89C6-9B3D58D2CC5B}"/>
          </ac:spMkLst>
        </pc:spChg>
        <pc:spChg chg="mod">
          <ac:chgData name="Kryštof Hlaváč" userId="b6eb9bfe54772553" providerId="LiveId" clId="{87F2E97E-1F8B-430B-88BB-E02AFABB10FA}" dt="2020-05-25T19:51:39.591" v="3773" actId="790"/>
          <ac:spMkLst>
            <pc:docMk/>
            <pc:sldMk cId="335234153" sldId="263"/>
            <ac:spMk id="15" creationId="{CBF8CB62-E48F-4D9A-9A14-214FF63BD3A4}"/>
          </ac:spMkLst>
        </pc:spChg>
      </pc:sldChg>
      <pc:sldChg chg="modSp mod">
        <pc:chgData name="Kryštof Hlaváč" userId="b6eb9bfe54772553" providerId="LiveId" clId="{87F2E97E-1F8B-430B-88BB-E02AFABB10FA}" dt="2020-05-25T19:44:31.253" v="3760" actId="1076"/>
        <pc:sldMkLst>
          <pc:docMk/>
          <pc:sldMk cId="1951602587" sldId="264"/>
        </pc:sldMkLst>
        <pc:picChg chg="mod">
          <ac:chgData name="Kryštof Hlaváč" userId="b6eb9bfe54772553" providerId="LiveId" clId="{87F2E97E-1F8B-430B-88BB-E02AFABB10FA}" dt="2020-05-25T19:44:31.253" v="3760" actId="1076"/>
          <ac:picMkLst>
            <pc:docMk/>
            <pc:sldMk cId="1951602587" sldId="264"/>
            <ac:picMk id="5" creationId="{E3E8B304-0F0C-469D-9F36-11CDA2881362}"/>
          </ac:picMkLst>
        </pc:picChg>
      </pc:sldChg>
      <pc:sldChg chg="addSp delSp modSp add mod">
        <pc:chgData name="Kryštof Hlaváč" userId="b6eb9bfe54772553" providerId="LiveId" clId="{87F2E97E-1F8B-430B-88BB-E02AFABB10FA}" dt="2020-05-25T20:14:35.421" v="4016" actId="947"/>
        <pc:sldMkLst>
          <pc:docMk/>
          <pc:sldMk cId="934377190" sldId="265"/>
        </pc:sldMkLst>
        <pc:spChg chg="mod">
          <ac:chgData name="Kryštof Hlaváč" userId="b6eb9bfe54772553" providerId="LiveId" clId="{87F2E97E-1F8B-430B-88BB-E02AFABB10FA}" dt="2020-05-25T20:09:23.812" v="3984" actId="20577"/>
          <ac:spMkLst>
            <pc:docMk/>
            <pc:sldMk cId="934377190" sldId="265"/>
            <ac:spMk id="2" creationId="{3A805FFA-FD44-4B6A-89C6-9B3D58D2CC5B}"/>
          </ac:spMkLst>
        </pc:spChg>
        <pc:spChg chg="mod">
          <ac:chgData name="Kryštof Hlaváč" userId="b6eb9bfe54772553" providerId="LiveId" clId="{87F2E97E-1F8B-430B-88BB-E02AFABB10FA}" dt="2020-05-25T20:14:35.421" v="4016" actId="947"/>
          <ac:spMkLst>
            <pc:docMk/>
            <pc:sldMk cId="934377190" sldId="265"/>
            <ac:spMk id="15" creationId="{CBF8CB62-E48F-4D9A-9A14-214FF63BD3A4}"/>
          </ac:spMkLst>
        </pc:spChg>
        <pc:picChg chg="add mod">
          <ac:chgData name="Kryštof Hlaváč" userId="b6eb9bfe54772553" providerId="LiveId" clId="{87F2E97E-1F8B-430B-88BB-E02AFABB10FA}" dt="2020-05-25T20:10:25.783" v="3988"/>
          <ac:picMkLst>
            <pc:docMk/>
            <pc:sldMk cId="934377190" sldId="265"/>
            <ac:picMk id="7" creationId="{47F1C326-478A-4E5C-9257-195DF242EE16}"/>
          </ac:picMkLst>
        </pc:picChg>
        <pc:picChg chg="add mod">
          <ac:chgData name="Kryštof Hlaváč" userId="b6eb9bfe54772553" providerId="LiveId" clId="{87F2E97E-1F8B-430B-88BB-E02AFABB10FA}" dt="2020-05-25T20:10:25.783" v="3988"/>
          <ac:picMkLst>
            <pc:docMk/>
            <pc:sldMk cId="934377190" sldId="265"/>
            <ac:picMk id="8" creationId="{25C36201-781A-443B-9267-F14BD52AF53E}"/>
          </ac:picMkLst>
        </pc:picChg>
        <pc:picChg chg="del">
          <ac:chgData name="Kryštof Hlaváč" userId="b6eb9bfe54772553" providerId="LiveId" clId="{87F2E97E-1F8B-430B-88BB-E02AFABB10FA}" dt="2020-05-25T20:09:57.232" v="3987" actId="478"/>
          <ac:picMkLst>
            <pc:docMk/>
            <pc:sldMk cId="934377190" sldId="265"/>
            <ac:picMk id="11" creationId="{CA1AC9C0-8612-464E-89E0-06BF150614D7}"/>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841248" y="448056"/>
            <a:ext cx="10515600" cy="4069080"/>
          </a:xfrm>
        </p:spPr>
        <p:txBody>
          <a:bodyPr anchor="b">
            <a:noAutofit/>
          </a:bodyPr>
          <a:lstStyle>
            <a:lvl1pPr algn="l">
              <a:defRPr sz="9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841248" y="4983480"/>
            <a:ext cx="105156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5/25/2020</a:t>
            </a:fld>
            <a:endParaRPr lang="en-US"/>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341538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61A953-02EA-491B-A215-AF8420D74D3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084D1E-BC98-44E4-8D2C-89CCDC293331}"/>
              </a:ext>
            </a:extLst>
          </p:cNvPr>
          <p:cNvSpPr>
            <a:spLocks noGrp="1"/>
          </p:cNvSpPr>
          <p:nvPr>
            <p:ph type="dt" sz="half" idx="10"/>
          </p:nvPr>
        </p:nvSpPr>
        <p:spPr/>
        <p:txBody>
          <a:bodyPr/>
          <a:lstStyle/>
          <a:p>
            <a:fld id="{72345051-2045-45DA-935E-2E3CA1A69ADC}" type="datetimeFigureOut">
              <a:rPr lang="en-US" smtClean="0"/>
              <a:t>5/25/2020</a:t>
            </a:fld>
            <a:endParaRPr lang="en-US"/>
          </a:p>
        </p:txBody>
      </p:sp>
      <p:sp>
        <p:nvSpPr>
          <p:cNvPr id="5" name="Footer Placeholder 4">
            <a:extLst>
              <a:ext uri="{FF2B5EF4-FFF2-40B4-BE49-F238E27FC236}">
                <a16:creationId xmlns:a16="http://schemas.microsoft.com/office/drawing/2014/main"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987850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E3CB6-3025-40BF-A04B-A7B0CB4C01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D5CB3-8B24-48C7-89D3-8DCAD36A453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0BC931-E2BF-4C1D-91AA-89F82F8268B2}"/>
              </a:ext>
            </a:extLst>
          </p:cNvPr>
          <p:cNvSpPr>
            <a:spLocks noGrp="1"/>
          </p:cNvSpPr>
          <p:nvPr>
            <p:ph type="dt" sz="half" idx="10"/>
          </p:nvPr>
        </p:nvSpPr>
        <p:spPr/>
        <p:txBody>
          <a:bodyPr/>
          <a:lstStyle/>
          <a:p>
            <a:fld id="{72345051-2045-45DA-935E-2E3CA1A69ADC}" type="datetimeFigureOut">
              <a:rPr lang="en-US" smtClean="0"/>
              <a:t>5/25/2020</a:t>
            </a:fld>
            <a:endParaRPr lang="en-US"/>
          </a:p>
        </p:txBody>
      </p:sp>
      <p:sp>
        <p:nvSpPr>
          <p:cNvPr id="5" name="Footer Placeholder 4">
            <a:extLst>
              <a:ext uri="{FF2B5EF4-FFF2-40B4-BE49-F238E27FC236}">
                <a16:creationId xmlns:a16="http://schemas.microsoft.com/office/drawing/2014/main"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4257577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38200" y="1929384"/>
            <a:ext cx="10515600" cy="4251960"/>
          </a:xfrm>
        </p:spPr>
        <p:txBody>
          <a:bodyPr>
            <a:norm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fld id="{72345051-2045-45DA-935E-2E3CA1A69ADC}" type="datetimeFigureOut">
              <a:rPr lang="en-US" smtClean="0"/>
              <a:t>5/25/2020</a:t>
            </a:fld>
            <a:endParaRPr lang="en-US"/>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696653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18C0-6540-400C-BB51-353D5FD5CB00}"/>
              </a:ext>
            </a:extLst>
          </p:cNvPr>
          <p:cNvSpPr>
            <a:spLocks noGrp="1"/>
          </p:cNvSpPr>
          <p:nvPr>
            <p:ph type="title"/>
          </p:nvPr>
        </p:nvSpPr>
        <p:spPr>
          <a:xfrm>
            <a:off x="841248" y="448056"/>
            <a:ext cx="10515600" cy="4069080"/>
          </a:xfrm>
        </p:spPr>
        <p:txBody>
          <a:bodyPr anchor="b">
            <a:normAutofit/>
          </a:bodyPr>
          <a:lstStyle>
            <a:lvl1pPr>
              <a:defRPr sz="8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81CD69-43B3-4FF7-AA41-30C36C957E65}"/>
              </a:ext>
            </a:extLst>
          </p:cNvPr>
          <p:cNvSpPr>
            <a:spLocks noGrp="1"/>
          </p:cNvSpPr>
          <p:nvPr>
            <p:ph type="body" idx="1"/>
          </p:nvPr>
        </p:nvSpPr>
        <p:spPr>
          <a:xfrm>
            <a:off x="841248" y="4983480"/>
            <a:ext cx="105156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BF300D-5CBE-47E9-A193-E23C8314D0EA}"/>
              </a:ext>
            </a:extLst>
          </p:cNvPr>
          <p:cNvSpPr>
            <a:spLocks noGrp="1"/>
          </p:cNvSpPr>
          <p:nvPr>
            <p:ph type="dt" sz="half" idx="10"/>
          </p:nvPr>
        </p:nvSpPr>
        <p:spPr/>
        <p:txBody>
          <a:bodyPr/>
          <a:lstStyle/>
          <a:p>
            <a:fld id="{72345051-2045-45DA-935E-2E3CA1A69ADC}" type="datetimeFigureOut">
              <a:rPr lang="en-US" smtClean="0"/>
              <a:t>5/25/2020</a:t>
            </a:fld>
            <a:endParaRPr lang="en-US"/>
          </a:p>
        </p:txBody>
      </p:sp>
      <p:sp>
        <p:nvSpPr>
          <p:cNvPr id="5" name="Footer Placeholder 4">
            <a:extLst>
              <a:ext uri="{FF2B5EF4-FFF2-40B4-BE49-F238E27FC236}">
                <a16:creationId xmlns:a16="http://schemas.microsoft.com/office/drawing/2014/main"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7" name="Rectangle 6" descr="Tag=AccentColor&#10;Flavor=Light&#10;Target=FillAndLine">
            <a:extLst>
              <a:ext uri="{FF2B5EF4-FFF2-40B4-BE49-F238E27FC236}">
                <a16:creationId xmlns:a16="http://schemas.microsoft.com/office/drawing/2014/main" id="{417A8947-4521-4FE1-8E44-27363435CE1B}"/>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284025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838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6172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fld id="{72345051-2045-45DA-935E-2E3CA1A69ADC}" type="datetimeFigureOut">
              <a:rPr lang="en-US" smtClean="0"/>
              <a:t>5/25/2020</a:t>
            </a:fld>
            <a:endParaRPr lang="en-US"/>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9" name="Rectangle 8" descr="Tag=AccentColor&#10;Flavor=Light&#10;Target=FillAndLine">
            <a:extLst>
              <a:ext uri="{FF2B5EF4-FFF2-40B4-BE49-F238E27FC236}">
                <a16:creationId xmlns:a16="http://schemas.microsoft.com/office/drawing/2014/main" id="{2FAAC677-2D37-4F63-9C4B-711A2988EE0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863714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839788" y="1938528"/>
            <a:ext cx="5157787"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839788" y="2926080"/>
            <a:ext cx="5157787"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6172200" y="1938528"/>
            <a:ext cx="5183188"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6172200" y="2926080"/>
            <a:ext cx="5183188"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fld id="{72345051-2045-45DA-935E-2E3CA1A69ADC}" type="datetimeFigureOut">
              <a:rPr lang="en-US" smtClean="0"/>
              <a:t>5/25/2020</a:t>
            </a:fld>
            <a:endParaRPr lang="en-US"/>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11" name="Rectangle 10" descr="Tag=AccentColor&#10;Flavor=Light&#10;Target=FillAndLine">
            <a:extLst>
              <a:ext uri="{FF2B5EF4-FFF2-40B4-BE49-F238E27FC236}">
                <a16:creationId xmlns:a16="http://schemas.microsoft.com/office/drawing/2014/main" id="{F634C457-AEBF-47D7-9200-BAD05D138B1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09050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AC0-40CD-4451-BF00-5E2FC7B7451B}"/>
              </a:ext>
            </a:extLst>
          </p:cNvPr>
          <p:cNvSpPr>
            <a:spLocks noGrp="1"/>
          </p:cNvSpPr>
          <p:nvPr>
            <p:ph type="title"/>
          </p:nvPr>
        </p:nvSpPr>
        <p:spPr>
          <a:xfrm>
            <a:off x="2203704" y="1728216"/>
            <a:ext cx="7781544" cy="3392424"/>
          </a:xfrm>
        </p:spPr>
        <p:txBody>
          <a:bodyPr>
            <a:normAutofit/>
          </a:bodyPr>
          <a:lstStyle>
            <a:lvl1pPr algn="ctr">
              <a:defRPr sz="7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6FD9A32-9C83-452B-BC69-CC6E95D3C93C}"/>
              </a:ext>
            </a:extLst>
          </p:cNvPr>
          <p:cNvSpPr>
            <a:spLocks noGrp="1"/>
          </p:cNvSpPr>
          <p:nvPr>
            <p:ph type="dt" sz="half" idx="10"/>
          </p:nvPr>
        </p:nvSpPr>
        <p:spPr/>
        <p:txBody>
          <a:bodyPr/>
          <a:lstStyle/>
          <a:p>
            <a:fld id="{72345051-2045-45DA-935E-2E3CA1A69ADC}" type="datetimeFigureOut">
              <a:rPr lang="en-US" smtClean="0"/>
              <a:t>5/25/2020</a:t>
            </a:fld>
            <a:endParaRPr lang="en-US"/>
          </a:p>
        </p:txBody>
      </p:sp>
      <p:sp>
        <p:nvSpPr>
          <p:cNvPr id="4" name="Footer Placeholder 3">
            <a:extLst>
              <a:ext uri="{FF2B5EF4-FFF2-40B4-BE49-F238E27FC236}">
                <a16:creationId xmlns:a16="http://schemas.microsoft.com/office/drawing/2014/main"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6" name="Rectangle 6" descr="Tag=AccentColor&#10;Flavor=Light&#10;Target=FillAndLine">
            <a:extLst>
              <a:ext uri="{FF2B5EF4-FFF2-40B4-BE49-F238E27FC236}">
                <a16:creationId xmlns:a16="http://schemas.microsoft.com/office/drawing/2014/main" id="{17F03060-85EC-4182-8C18-C6EE0D373E4B}"/>
              </a:ext>
            </a:extLst>
          </p:cNvPr>
          <p:cNvSpPr/>
          <p:nvPr/>
        </p:nvSpPr>
        <p:spPr>
          <a:xfrm>
            <a:off x="3974206" y="5126892"/>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890387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fld id="{72345051-2045-45DA-935E-2E3CA1A69ADC}" type="datetimeFigureOut">
              <a:rPr lang="en-US" smtClean="0"/>
              <a:t>5/25/2020</a:t>
            </a:fld>
            <a:endParaRPr lang="en-US"/>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687445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fld id="{72345051-2045-45DA-935E-2E3CA1A69ADC}" type="datetimeFigureOut">
              <a:rPr lang="en-US" smtClean="0"/>
              <a:t>5/25/2020</a:t>
            </a:fld>
            <a:endParaRPr lang="en-US"/>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987455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fld id="{72345051-2045-45DA-935E-2E3CA1A69ADC}" type="datetimeFigureOut">
              <a:rPr lang="en-US" smtClean="0"/>
              <a:t>5/25/2020</a:t>
            </a:fld>
            <a:endParaRPr lang="en-US"/>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14342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5/25/2020</a:t>
            </a:fld>
            <a:endParaRPr lang="en-US"/>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a:t>
            </a:fld>
            <a:endParaRPr lang="en-US"/>
          </a:p>
        </p:txBody>
      </p:sp>
    </p:spTree>
    <p:extLst>
      <p:ext uri="{BB962C8B-B14F-4D97-AF65-F5344CB8AC3E}">
        <p14:creationId xmlns:p14="http://schemas.microsoft.com/office/powerpoint/2010/main" val="1280325084"/>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18" r:id="rId6"/>
    <p:sldLayoutId id="2147483714" r:id="rId7"/>
    <p:sldLayoutId id="2147483715" r:id="rId8"/>
    <p:sldLayoutId id="2147483716" r:id="rId9"/>
    <p:sldLayoutId id="2147483717" r:id="rId10"/>
    <p:sldLayoutId id="2147483719" r:id="rId11"/>
  </p:sldLayoutIdLst>
  <p:txStyles>
    <p:titleStyle>
      <a:lvl1pPr algn="l" defTabSz="914400" rtl="0" eaLnBrk="1" latinLnBrk="0" hangingPunct="1">
        <a:lnSpc>
          <a:spcPct val="100000"/>
        </a:lnSpc>
        <a:spcBef>
          <a:spcPct val="0"/>
        </a:spcBef>
        <a:buNone/>
        <a:defRPr sz="5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FA5B9DB-0BF9-4260-A97B-936524F966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descr="Obsah obrázku monitor, počítač, vsedě, přenosný počítač&#10;&#10;Popis byl vytvořen automaticky">
            <a:extLst>
              <a:ext uri="{FF2B5EF4-FFF2-40B4-BE49-F238E27FC236}">
                <a16:creationId xmlns:a16="http://schemas.microsoft.com/office/drawing/2014/main" id="{044CEDC4-4347-49B2-BFB3-43685380B72D}"/>
              </a:ext>
            </a:extLst>
          </p:cNvPr>
          <p:cNvPicPr>
            <a:picLocks noChangeAspect="1"/>
          </p:cNvPicPr>
          <p:nvPr/>
        </p:nvPicPr>
        <p:blipFill rotWithShape="1">
          <a:blip r:embed="rId2">
            <a:alphaModFix amt="50000"/>
          </a:blip>
          <a:srcRect b="16045"/>
          <a:stretch/>
        </p:blipFill>
        <p:spPr>
          <a:xfrm>
            <a:off x="20" y="10"/>
            <a:ext cx="12191979" cy="6857990"/>
          </a:xfrm>
          <a:prstGeom prst="rect">
            <a:avLst/>
          </a:prstGeom>
        </p:spPr>
      </p:pic>
      <p:sp>
        <p:nvSpPr>
          <p:cNvPr id="11" name="Freeform: Shape 10">
            <a:extLst>
              <a:ext uri="{FF2B5EF4-FFF2-40B4-BE49-F238E27FC236}">
                <a16:creationId xmlns:a16="http://schemas.microsoft.com/office/drawing/2014/main" id="{59824785-89B4-4433-955A-F2C847B153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859" y="614291"/>
            <a:ext cx="10577516" cy="5566372"/>
          </a:xfrm>
          <a:custGeom>
            <a:avLst/>
            <a:gdLst>
              <a:gd name="connsiteX0" fmla="*/ 2871593 w 10577516"/>
              <a:gd name="connsiteY0" fmla="*/ 5218333 h 5566372"/>
              <a:gd name="connsiteX1" fmla="*/ 3890441 w 10577516"/>
              <a:gd name="connsiteY1" fmla="*/ 5441298 h 5566372"/>
              <a:gd name="connsiteX2" fmla="*/ 4931282 w 10577516"/>
              <a:gd name="connsiteY2" fmla="*/ 5506891 h 5566372"/>
              <a:gd name="connsiteX3" fmla="*/ 2871593 w 10577516"/>
              <a:gd name="connsiteY3" fmla="*/ 5218333 h 5566372"/>
              <a:gd name="connsiteX4" fmla="*/ 4720395 w 10577516"/>
              <a:gd name="connsiteY4" fmla="*/ 128662 h 5566372"/>
              <a:gd name="connsiteX5" fmla="*/ 3554723 w 10577516"/>
              <a:gd name="connsiteY5" fmla="*/ 250059 h 5566372"/>
              <a:gd name="connsiteX6" fmla="*/ 2497230 w 10577516"/>
              <a:gd name="connsiteY6" fmla="*/ 530354 h 5566372"/>
              <a:gd name="connsiteX7" fmla="*/ 2960194 w 10577516"/>
              <a:gd name="connsiteY7" fmla="*/ 403237 h 5566372"/>
              <a:gd name="connsiteX8" fmla="*/ 3980314 w 10577516"/>
              <a:gd name="connsiteY8" fmla="*/ 212560 h 5566372"/>
              <a:gd name="connsiteX9" fmla="*/ 4677428 w 10577516"/>
              <a:gd name="connsiteY9" fmla="*/ 139593 h 5566372"/>
              <a:gd name="connsiteX10" fmla="*/ 4760675 w 10577516"/>
              <a:gd name="connsiteY10" fmla="*/ 134906 h 5566372"/>
              <a:gd name="connsiteX11" fmla="*/ 4792997 w 10577516"/>
              <a:gd name="connsiteY11" fmla="*/ 130123 h 5566372"/>
              <a:gd name="connsiteX12" fmla="*/ 4798006 w 10577516"/>
              <a:gd name="connsiteY12" fmla="*/ 130828 h 5566372"/>
              <a:gd name="connsiteX13" fmla="*/ 4798006 w 10577516"/>
              <a:gd name="connsiteY13" fmla="*/ 129381 h 5566372"/>
              <a:gd name="connsiteX14" fmla="*/ 4792997 w 10577516"/>
              <a:gd name="connsiteY14" fmla="*/ 130123 h 5566372"/>
              <a:gd name="connsiteX15" fmla="*/ 4788863 w 10577516"/>
              <a:gd name="connsiteY15" fmla="*/ 129541 h 5566372"/>
              <a:gd name="connsiteX16" fmla="*/ 4720395 w 10577516"/>
              <a:gd name="connsiteY16" fmla="*/ 128662 h 5566372"/>
              <a:gd name="connsiteX17" fmla="*/ 6438297 w 10577516"/>
              <a:gd name="connsiteY17" fmla="*/ 19 h 5566372"/>
              <a:gd name="connsiteX18" fmla="*/ 7523724 w 10577516"/>
              <a:gd name="connsiteY18" fmla="*/ 104129 h 5566372"/>
              <a:gd name="connsiteX19" fmla="*/ 8525668 w 10577516"/>
              <a:gd name="connsiteY19" fmla="*/ 421922 h 5566372"/>
              <a:gd name="connsiteX20" fmla="*/ 9518204 w 10577516"/>
              <a:gd name="connsiteY20" fmla="*/ 1055605 h 5566372"/>
              <a:gd name="connsiteX21" fmla="*/ 10008242 w 10577516"/>
              <a:gd name="connsiteY21" fmla="*/ 1589500 h 5566372"/>
              <a:gd name="connsiteX22" fmla="*/ 10325274 w 10577516"/>
              <a:gd name="connsiteY22" fmla="*/ 2051574 h 5566372"/>
              <a:gd name="connsiteX23" fmla="*/ 10565908 w 10577516"/>
              <a:gd name="connsiteY23" fmla="*/ 2649028 h 5566372"/>
              <a:gd name="connsiteX24" fmla="*/ 10542137 w 10577516"/>
              <a:gd name="connsiteY24" fmla="*/ 2966823 h 5566372"/>
              <a:gd name="connsiteX25" fmla="*/ 10513789 w 10577516"/>
              <a:gd name="connsiteY25" fmla="*/ 3066355 h 5566372"/>
              <a:gd name="connsiteX26" fmla="*/ 10417308 w 10577516"/>
              <a:gd name="connsiteY26" fmla="*/ 3369150 h 5566372"/>
              <a:gd name="connsiteX27" fmla="*/ 9794430 w 10577516"/>
              <a:gd name="connsiteY27" fmla="*/ 4220840 h 5566372"/>
              <a:gd name="connsiteX28" fmla="*/ 8719522 w 10577516"/>
              <a:gd name="connsiteY28" fmla="*/ 4888463 h 5566372"/>
              <a:gd name="connsiteX29" fmla="*/ 7693808 w 10577516"/>
              <a:gd name="connsiteY29" fmla="*/ 5234223 h 5566372"/>
              <a:gd name="connsiteX30" fmla="*/ 7092669 w 10577516"/>
              <a:gd name="connsiteY30" fmla="*/ 5363248 h 5566372"/>
              <a:gd name="connsiteX31" fmla="*/ 6240978 w 10577516"/>
              <a:gd name="connsiteY31" fmla="*/ 5507272 h 5566372"/>
              <a:gd name="connsiteX32" fmla="*/ 5462508 w 10577516"/>
              <a:gd name="connsiteY32" fmla="*/ 5559010 h 5566372"/>
              <a:gd name="connsiteX33" fmla="*/ 4386329 w 10577516"/>
              <a:gd name="connsiteY33" fmla="*/ 5548839 h 5566372"/>
              <a:gd name="connsiteX34" fmla="*/ 3501461 w 10577516"/>
              <a:gd name="connsiteY34" fmla="*/ 5432782 h 5566372"/>
              <a:gd name="connsiteX35" fmla="*/ 2624348 w 10577516"/>
              <a:gd name="connsiteY35" fmla="*/ 5200409 h 5566372"/>
              <a:gd name="connsiteX36" fmla="*/ 2221385 w 10577516"/>
              <a:gd name="connsiteY36" fmla="*/ 5053589 h 5566372"/>
              <a:gd name="connsiteX37" fmla="*/ 1173934 w 10577516"/>
              <a:gd name="connsiteY37" fmla="*/ 4636388 h 5566372"/>
              <a:gd name="connsiteX38" fmla="*/ 438176 w 10577516"/>
              <a:gd name="connsiteY38" fmla="*/ 4080883 h 5566372"/>
              <a:gd name="connsiteX39" fmla="*/ 18687 w 10577516"/>
              <a:gd name="connsiteY39" fmla="*/ 2942161 h 5566372"/>
              <a:gd name="connsiteX40" fmla="*/ 0 w 10577516"/>
              <a:gd name="connsiteY40" fmla="*/ 2832713 h 5566372"/>
              <a:gd name="connsiteX41" fmla="*/ 0 w 10577516"/>
              <a:gd name="connsiteY41" fmla="*/ 2747290 h 5566372"/>
              <a:gd name="connsiteX42" fmla="*/ 14746 w 10577516"/>
              <a:gd name="connsiteY42" fmla="*/ 2661993 h 5566372"/>
              <a:gd name="connsiteX43" fmla="*/ 292753 w 10577516"/>
              <a:gd name="connsiteY43" fmla="*/ 1968947 h 5566372"/>
              <a:gd name="connsiteX44" fmla="*/ 923893 w 10577516"/>
              <a:gd name="connsiteY44" fmla="*/ 1299417 h 5566372"/>
              <a:gd name="connsiteX45" fmla="*/ 2035538 w 10577516"/>
              <a:gd name="connsiteY45" fmla="*/ 648828 h 5566372"/>
              <a:gd name="connsiteX46" fmla="*/ 3545571 w 10577516"/>
              <a:gd name="connsiteY46" fmla="*/ 196289 h 5566372"/>
              <a:gd name="connsiteX47" fmla="*/ 5211705 w 10577516"/>
              <a:gd name="connsiteY47" fmla="*/ 78323 h 5566372"/>
              <a:gd name="connsiteX48" fmla="*/ 5467720 w 10577516"/>
              <a:gd name="connsiteY48" fmla="*/ 77052 h 5566372"/>
              <a:gd name="connsiteX49" fmla="*/ 6073564 w 10577516"/>
              <a:gd name="connsiteY49" fmla="*/ 11840 h 5566372"/>
              <a:gd name="connsiteX50" fmla="*/ 6438297 w 10577516"/>
              <a:gd name="connsiteY50" fmla="*/ 19 h 55663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0577516" h="5566372">
                <a:moveTo>
                  <a:pt x="2871593" y="5218333"/>
                </a:moveTo>
                <a:cubicBezTo>
                  <a:pt x="2990956" y="5269180"/>
                  <a:pt x="3517223" y="5383586"/>
                  <a:pt x="3890441" y="5441298"/>
                </a:cubicBezTo>
                <a:cubicBezTo>
                  <a:pt x="4162855" y="5483248"/>
                  <a:pt x="4828063" y="5526341"/>
                  <a:pt x="4931282" y="5506891"/>
                </a:cubicBezTo>
                <a:cubicBezTo>
                  <a:pt x="4236330" y="5449560"/>
                  <a:pt x="3552816" y="5364900"/>
                  <a:pt x="2871593" y="5218333"/>
                </a:cubicBezTo>
                <a:close/>
                <a:moveTo>
                  <a:pt x="4720395" y="128662"/>
                </a:moveTo>
                <a:cubicBezTo>
                  <a:pt x="4329266" y="138551"/>
                  <a:pt x="3939509" y="179153"/>
                  <a:pt x="3554723" y="250059"/>
                </a:cubicBezTo>
                <a:cubicBezTo>
                  <a:pt x="3195336" y="315207"/>
                  <a:pt x="2841707" y="408943"/>
                  <a:pt x="2497230" y="530354"/>
                </a:cubicBezTo>
                <a:cubicBezTo>
                  <a:pt x="2650917" y="485354"/>
                  <a:pt x="2804728" y="441372"/>
                  <a:pt x="2960194" y="403237"/>
                </a:cubicBezTo>
                <a:cubicBezTo>
                  <a:pt x="3296586" y="321538"/>
                  <a:pt x="3637121" y="257890"/>
                  <a:pt x="3980314" y="212560"/>
                </a:cubicBezTo>
                <a:cubicBezTo>
                  <a:pt x="4212050" y="181797"/>
                  <a:pt x="4444422" y="158280"/>
                  <a:pt x="4677428" y="139593"/>
                </a:cubicBezTo>
                <a:cubicBezTo>
                  <a:pt x="4704949" y="137369"/>
                  <a:pt x="4732915" y="137369"/>
                  <a:pt x="4760675" y="134906"/>
                </a:cubicBezTo>
                <a:lnTo>
                  <a:pt x="4792997" y="130123"/>
                </a:lnTo>
                <a:lnTo>
                  <a:pt x="4798006" y="130828"/>
                </a:lnTo>
                <a:lnTo>
                  <a:pt x="4798006" y="129381"/>
                </a:lnTo>
                <a:lnTo>
                  <a:pt x="4792997" y="130123"/>
                </a:lnTo>
                <a:lnTo>
                  <a:pt x="4788863" y="129541"/>
                </a:lnTo>
                <a:cubicBezTo>
                  <a:pt x="4766106" y="127801"/>
                  <a:pt x="4743237" y="127505"/>
                  <a:pt x="4720395" y="128662"/>
                </a:cubicBezTo>
                <a:close/>
                <a:moveTo>
                  <a:pt x="6438297" y="19"/>
                </a:moveTo>
                <a:cubicBezTo>
                  <a:pt x="6802322" y="-887"/>
                  <a:pt x="7164203" y="31671"/>
                  <a:pt x="7523724" y="104129"/>
                </a:cubicBezTo>
                <a:cubicBezTo>
                  <a:pt x="7868594" y="172060"/>
                  <a:pt x="8204694" y="278661"/>
                  <a:pt x="8525668" y="421922"/>
                </a:cubicBezTo>
                <a:cubicBezTo>
                  <a:pt x="8886414" y="582180"/>
                  <a:pt x="9221001" y="795802"/>
                  <a:pt x="9518204" y="1055605"/>
                </a:cubicBezTo>
                <a:cubicBezTo>
                  <a:pt x="9701176" y="1214502"/>
                  <a:pt x="9865578" y="1393612"/>
                  <a:pt x="10008242" y="1589500"/>
                </a:cubicBezTo>
                <a:cubicBezTo>
                  <a:pt x="10117308" y="1741190"/>
                  <a:pt x="10222982" y="1895218"/>
                  <a:pt x="10325274" y="2051574"/>
                </a:cubicBezTo>
                <a:cubicBezTo>
                  <a:pt x="10446215" y="2231789"/>
                  <a:pt x="10528180" y="2435291"/>
                  <a:pt x="10565908" y="2649028"/>
                </a:cubicBezTo>
                <a:cubicBezTo>
                  <a:pt x="10584595" y="2757459"/>
                  <a:pt x="10583451" y="2862839"/>
                  <a:pt x="10542137" y="2966823"/>
                </a:cubicBezTo>
                <a:cubicBezTo>
                  <a:pt x="10530023" y="2999186"/>
                  <a:pt x="10520540" y="3032466"/>
                  <a:pt x="10513789" y="3066355"/>
                </a:cubicBezTo>
                <a:cubicBezTo>
                  <a:pt x="10490298" y="3169843"/>
                  <a:pt x="10458023" y="3271142"/>
                  <a:pt x="10417308" y="3369150"/>
                </a:cubicBezTo>
                <a:cubicBezTo>
                  <a:pt x="10279257" y="3703851"/>
                  <a:pt x="10062140" y="3980714"/>
                  <a:pt x="9794430" y="4220840"/>
                </a:cubicBezTo>
                <a:cubicBezTo>
                  <a:pt x="9475364" y="4506346"/>
                  <a:pt x="9109391" y="4716599"/>
                  <a:pt x="8719522" y="4888463"/>
                </a:cubicBezTo>
                <a:cubicBezTo>
                  <a:pt x="8388126" y="5034394"/>
                  <a:pt x="8044526" y="5145368"/>
                  <a:pt x="7693808" y="5234223"/>
                </a:cubicBezTo>
                <a:cubicBezTo>
                  <a:pt x="7495123" y="5285070"/>
                  <a:pt x="7294022" y="5324223"/>
                  <a:pt x="7092669" y="5363248"/>
                </a:cubicBezTo>
                <a:cubicBezTo>
                  <a:pt x="6809577" y="5418035"/>
                  <a:pt x="6527120" y="5474730"/>
                  <a:pt x="6240978" y="5507272"/>
                </a:cubicBezTo>
                <a:cubicBezTo>
                  <a:pt x="5982166" y="5536509"/>
                  <a:pt x="5722845" y="5554814"/>
                  <a:pt x="5462508" y="5559010"/>
                </a:cubicBezTo>
                <a:cubicBezTo>
                  <a:pt x="5103782" y="5564730"/>
                  <a:pt x="4744928" y="5576298"/>
                  <a:pt x="4386329" y="5548839"/>
                </a:cubicBezTo>
                <a:cubicBezTo>
                  <a:pt x="4089394" y="5527103"/>
                  <a:pt x="3793960" y="5488344"/>
                  <a:pt x="3501461" y="5432782"/>
                </a:cubicBezTo>
                <a:cubicBezTo>
                  <a:pt x="3204247" y="5374930"/>
                  <a:pt x="2911229" y="5297299"/>
                  <a:pt x="2624348" y="5200409"/>
                </a:cubicBezTo>
                <a:cubicBezTo>
                  <a:pt x="2488841" y="5154775"/>
                  <a:pt x="2358417" y="5094775"/>
                  <a:pt x="2221385" y="5053589"/>
                </a:cubicBezTo>
                <a:cubicBezTo>
                  <a:pt x="1859988" y="4945157"/>
                  <a:pt x="1506856" y="4815878"/>
                  <a:pt x="1173934" y="4636388"/>
                </a:cubicBezTo>
                <a:cubicBezTo>
                  <a:pt x="900250" y="4488931"/>
                  <a:pt x="647539" y="4313508"/>
                  <a:pt x="438176" y="4080883"/>
                </a:cubicBezTo>
                <a:cubicBezTo>
                  <a:pt x="146695" y="3757114"/>
                  <a:pt x="3178" y="3378811"/>
                  <a:pt x="18687" y="2942161"/>
                </a:cubicBezTo>
                <a:cubicBezTo>
                  <a:pt x="19582" y="2904814"/>
                  <a:pt x="13236" y="2867645"/>
                  <a:pt x="0" y="2832713"/>
                </a:cubicBezTo>
                <a:lnTo>
                  <a:pt x="0" y="2747290"/>
                </a:lnTo>
                <a:cubicBezTo>
                  <a:pt x="13474" y="2720341"/>
                  <a:pt x="10296" y="2690468"/>
                  <a:pt x="14746" y="2661993"/>
                </a:cubicBezTo>
                <a:cubicBezTo>
                  <a:pt x="54533" y="2409665"/>
                  <a:pt x="152923" y="2181106"/>
                  <a:pt x="292753" y="1968947"/>
                </a:cubicBezTo>
                <a:cubicBezTo>
                  <a:pt x="464108" y="1708991"/>
                  <a:pt x="680970" y="1491747"/>
                  <a:pt x="923893" y="1299417"/>
                </a:cubicBezTo>
                <a:cubicBezTo>
                  <a:pt x="1263678" y="1030182"/>
                  <a:pt x="1638930" y="820945"/>
                  <a:pt x="2035538" y="648828"/>
                </a:cubicBezTo>
                <a:cubicBezTo>
                  <a:pt x="2521001" y="438575"/>
                  <a:pt x="3025660" y="291755"/>
                  <a:pt x="3545571" y="196289"/>
                </a:cubicBezTo>
                <a:cubicBezTo>
                  <a:pt x="4094899" y="95674"/>
                  <a:pt x="4653670" y="56116"/>
                  <a:pt x="5211705" y="78323"/>
                </a:cubicBezTo>
                <a:cubicBezTo>
                  <a:pt x="5297128" y="81756"/>
                  <a:pt x="5383313" y="88620"/>
                  <a:pt x="5467720" y="77052"/>
                </a:cubicBezTo>
                <a:cubicBezTo>
                  <a:pt x="5669076" y="49467"/>
                  <a:pt x="5870557" y="24299"/>
                  <a:pt x="6073564" y="11840"/>
                </a:cubicBezTo>
                <a:cubicBezTo>
                  <a:pt x="6195374" y="4340"/>
                  <a:pt x="6316955" y="320"/>
                  <a:pt x="6438297" y="19"/>
                </a:cubicBezTo>
                <a:close/>
              </a:path>
            </a:pathLst>
          </a:custGeom>
          <a:solidFill>
            <a:srgbClr val="D1483E"/>
          </a:solidFill>
          <a:ln w="9525" cap="flat">
            <a:noFill/>
            <a:prstDash val="solid"/>
            <a:miter/>
          </a:ln>
        </p:spPr>
        <p:txBody>
          <a:bodyPr rtlCol="0" anchor="ctr"/>
          <a:lstStyle/>
          <a:p>
            <a:endParaRPr lang="en-US" dirty="0"/>
          </a:p>
        </p:txBody>
      </p:sp>
      <p:sp>
        <p:nvSpPr>
          <p:cNvPr id="2" name="Nadpis 1">
            <a:extLst>
              <a:ext uri="{FF2B5EF4-FFF2-40B4-BE49-F238E27FC236}">
                <a16:creationId xmlns:a16="http://schemas.microsoft.com/office/drawing/2014/main" id="{21EFEAE0-5F61-45C3-9635-89CCCFB9E4C8}"/>
              </a:ext>
            </a:extLst>
          </p:cNvPr>
          <p:cNvSpPr>
            <a:spLocks noGrp="1"/>
          </p:cNvSpPr>
          <p:nvPr>
            <p:ph type="ctrTitle"/>
          </p:nvPr>
        </p:nvSpPr>
        <p:spPr>
          <a:xfrm>
            <a:off x="2064542" y="1289937"/>
            <a:ext cx="8058150" cy="2453841"/>
          </a:xfrm>
        </p:spPr>
        <p:txBody>
          <a:bodyPr>
            <a:normAutofit/>
          </a:bodyPr>
          <a:lstStyle/>
          <a:p>
            <a:pPr algn="ctr"/>
            <a:r>
              <a:rPr lang="en-GB" sz="8800" dirty="0">
                <a:latin typeface="Monotype Corsiva" panose="03010101010201010101" pitchFamily="66" charset="0"/>
              </a:rPr>
              <a:t>Saint Wenceslas</a:t>
            </a:r>
          </a:p>
        </p:txBody>
      </p:sp>
      <p:sp>
        <p:nvSpPr>
          <p:cNvPr id="3" name="Podnadpis 2">
            <a:extLst>
              <a:ext uri="{FF2B5EF4-FFF2-40B4-BE49-F238E27FC236}">
                <a16:creationId xmlns:a16="http://schemas.microsoft.com/office/drawing/2014/main" id="{0A0C532F-E188-4962-8D22-7F1198D5E978}"/>
              </a:ext>
            </a:extLst>
          </p:cNvPr>
          <p:cNvSpPr>
            <a:spLocks noGrp="1"/>
          </p:cNvSpPr>
          <p:nvPr>
            <p:ph type="subTitle" idx="1"/>
          </p:nvPr>
        </p:nvSpPr>
        <p:spPr>
          <a:xfrm>
            <a:off x="3228975" y="4599432"/>
            <a:ext cx="5734051" cy="934593"/>
          </a:xfrm>
        </p:spPr>
        <p:txBody>
          <a:bodyPr>
            <a:normAutofit/>
          </a:bodyPr>
          <a:lstStyle/>
          <a:p>
            <a:pPr algn="ctr"/>
            <a:r>
              <a:rPr lang="cs-CZ" sz="3200" dirty="0" err="1">
                <a:latin typeface="Monotype Corsiva" panose="03010101010201010101" pitchFamily="66" charset="0"/>
              </a:rPr>
              <a:t>Duke</a:t>
            </a:r>
            <a:r>
              <a:rPr lang="en-US" sz="3200" dirty="0">
                <a:latin typeface="Monotype Corsiva" panose="03010101010201010101" pitchFamily="66" charset="0"/>
              </a:rPr>
              <a:t> and </a:t>
            </a:r>
            <a:r>
              <a:rPr lang="cs-CZ" sz="3200" dirty="0">
                <a:latin typeface="Monotype Corsiva" panose="03010101010201010101" pitchFamily="66" charset="0"/>
              </a:rPr>
              <a:t>P</a:t>
            </a:r>
            <a:r>
              <a:rPr lang="en-US" sz="3200" dirty="0" err="1">
                <a:latin typeface="Monotype Corsiva" panose="03010101010201010101" pitchFamily="66" charset="0"/>
              </a:rPr>
              <a:t>atron</a:t>
            </a:r>
            <a:r>
              <a:rPr lang="en-US" sz="3200" dirty="0">
                <a:latin typeface="Monotype Corsiva" panose="03010101010201010101" pitchFamily="66" charset="0"/>
              </a:rPr>
              <a:t> of </a:t>
            </a:r>
            <a:r>
              <a:rPr lang="cs-CZ" sz="3200" dirty="0">
                <a:latin typeface="Monotype Corsiva" panose="03010101010201010101" pitchFamily="66" charset="0"/>
              </a:rPr>
              <a:t>Bohemia</a:t>
            </a:r>
          </a:p>
        </p:txBody>
      </p:sp>
      <p:sp>
        <p:nvSpPr>
          <p:cNvPr id="13" name="Rectangle 6">
            <a:extLst>
              <a:ext uri="{FF2B5EF4-FFF2-40B4-BE49-F238E27FC236}">
                <a16:creationId xmlns:a16="http://schemas.microsoft.com/office/drawing/2014/main" id="{CB2E64D6-3AEB-4AFF-9475-E210F85E0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4206" y="441942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83117156"/>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D2B266D-3625-4584-A5C3-7D3F672CFF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Zástupný obsah 4" descr="Obsah obrázku stůl, čepice, vsedě, nošení&#10;&#10;Popis byl vytvořen automaticky">
            <a:extLst>
              <a:ext uri="{FF2B5EF4-FFF2-40B4-BE49-F238E27FC236}">
                <a16:creationId xmlns:a16="http://schemas.microsoft.com/office/drawing/2014/main" id="{E3E8B304-0F0C-469D-9F36-11CDA2881362}"/>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r="1" b="1784"/>
          <a:stretch/>
        </p:blipFill>
        <p:spPr>
          <a:xfrm>
            <a:off x="180935" y="161954"/>
            <a:ext cx="11827082" cy="6534092"/>
          </a:xfrm>
          <a:custGeom>
            <a:avLst/>
            <a:gdLst/>
            <a:ahLst/>
            <a:cxnLst/>
            <a:rect l="l" t="t" r="r" b="b"/>
            <a:pathLst>
              <a:path w="11827082" h="6534092">
                <a:moveTo>
                  <a:pt x="6610089" y="5"/>
                </a:moveTo>
                <a:cubicBezTo>
                  <a:pt x="6763993" y="-277"/>
                  <a:pt x="6862741" y="14300"/>
                  <a:pt x="6956523" y="21390"/>
                </a:cubicBezTo>
                <a:cubicBezTo>
                  <a:pt x="7271939" y="-12207"/>
                  <a:pt x="7581352" y="149"/>
                  <a:pt x="7768349" y="21390"/>
                </a:cubicBezTo>
                <a:lnTo>
                  <a:pt x="7831642" y="23688"/>
                </a:lnTo>
                <a:lnTo>
                  <a:pt x="7886307" y="21390"/>
                </a:lnTo>
                <a:cubicBezTo>
                  <a:pt x="7951978" y="17798"/>
                  <a:pt x="8007622" y="16567"/>
                  <a:pt x="8057445" y="16600"/>
                </a:cubicBezTo>
                <a:lnTo>
                  <a:pt x="8096254" y="17396"/>
                </a:lnTo>
                <a:lnTo>
                  <a:pt x="8199591" y="12947"/>
                </a:lnTo>
                <a:cubicBezTo>
                  <a:pt x="8247971" y="12558"/>
                  <a:pt x="8296272" y="14617"/>
                  <a:pt x="8344260" y="21390"/>
                </a:cubicBezTo>
                <a:lnTo>
                  <a:pt x="8355505" y="22738"/>
                </a:lnTo>
                <a:lnTo>
                  <a:pt x="8462217" y="21390"/>
                </a:lnTo>
                <a:cubicBezTo>
                  <a:pt x="8567700" y="16869"/>
                  <a:pt x="8666620" y="17239"/>
                  <a:pt x="8761697" y="18554"/>
                </a:cubicBezTo>
                <a:lnTo>
                  <a:pt x="8808871" y="19038"/>
                </a:lnTo>
                <a:lnTo>
                  <a:pt x="8941246" y="13930"/>
                </a:lnTo>
                <a:cubicBezTo>
                  <a:pt x="9040199" y="10800"/>
                  <a:pt x="9149474" y="10157"/>
                  <a:pt x="9260166" y="21390"/>
                </a:cubicBezTo>
                <a:lnTo>
                  <a:pt x="9339613" y="26448"/>
                </a:lnTo>
                <a:lnTo>
                  <a:pt x="9432845" y="28493"/>
                </a:lnTo>
                <a:cubicBezTo>
                  <a:pt x="9587011" y="31230"/>
                  <a:pt x="9744909" y="31599"/>
                  <a:pt x="9849954" y="21390"/>
                </a:cubicBezTo>
                <a:cubicBezTo>
                  <a:pt x="10060044" y="972"/>
                  <a:pt x="10204432" y="2657"/>
                  <a:pt x="10425865" y="21390"/>
                </a:cubicBezTo>
                <a:lnTo>
                  <a:pt x="10477895" y="25158"/>
                </a:lnTo>
                <a:lnTo>
                  <a:pt x="10566351" y="27751"/>
                </a:lnTo>
                <a:cubicBezTo>
                  <a:pt x="10727031" y="32755"/>
                  <a:pt x="10877889" y="35639"/>
                  <a:pt x="11001775" y="21390"/>
                </a:cubicBezTo>
                <a:cubicBezTo>
                  <a:pt x="11249546" y="-7108"/>
                  <a:pt x="11434553" y="12510"/>
                  <a:pt x="11813601" y="21390"/>
                </a:cubicBezTo>
                <a:cubicBezTo>
                  <a:pt x="11817928" y="208271"/>
                  <a:pt x="11818867" y="336567"/>
                  <a:pt x="11813601" y="475847"/>
                </a:cubicBezTo>
                <a:cubicBezTo>
                  <a:pt x="11808335" y="615127"/>
                  <a:pt x="11845853" y="1008651"/>
                  <a:pt x="11813601" y="1254916"/>
                </a:cubicBezTo>
                <a:cubicBezTo>
                  <a:pt x="11809570" y="1285699"/>
                  <a:pt x="11806768" y="1314174"/>
                  <a:pt x="11804923" y="1340777"/>
                </a:cubicBezTo>
                <a:lnTo>
                  <a:pt x="11803652" y="1373115"/>
                </a:lnTo>
                <a:lnTo>
                  <a:pt x="11804560" y="1395572"/>
                </a:lnTo>
                <a:cubicBezTo>
                  <a:pt x="11806656" y="1431340"/>
                  <a:pt x="11809600" y="1470662"/>
                  <a:pt x="11813601" y="1514605"/>
                </a:cubicBezTo>
                <a:cubicBezTo>
                  <a:pt x="11829606" y="1690380"/>
                  <a:pt x="11822955" y="1813845"/>
                  <a:pt x="11815628" y="1920902"/>
                </a:cubicBezTo>
                <a:lnTo>
                  <a:pt x="11811346" y="1995660"/>
                </a:lnTo>
                <a:lnTo>
                  <a:pt x="11813868" y="2104640"/>
                </a:lnTo>
                <a:lnTo>
                  <a:pt x="11817197" y="2264365"/>
                </a:lnTo>
                <a:lnTo>
                  <a:pt x="11821465" y="2306631"/>
                </a:lnTo>
                <a:cubicBezTo>
                  <a:pt x="11835170" y="2477814"/>
                  <a:pt x="11818400" y="2578773"/>
                  <a:pt x="11813601" y="2683208"/>
                </a:cubicBezTo>
                <a:cubicBezTo>
                  <a:pt x="11809487" y="2772725"/>
                  <a:pt x="11816027" y="2930030"/>
                  <a:pt x="11816192" y="3070653"/>
                </a:cubicBezTo>
                <a:lnTo>
                  <a:pt x="11813610" y="3202145"/>
                </a:lnTo>
                <a:lnTo>
                  <a:pt x="11813601" y="3267510"/>
                </a:lnTo>
                <a:cubicBezTo>
                  <a:pt x="11811419" y="3587194"/>
                  <a:pt x="11813535" y="3497122"/>
                  <a:pt x="11813601" y="3721967"/>
                </a:cubicBezTo>
                <a:cubicBezTo>
                  <a:pt x="11813617" y="3778178"/>
                  <a:pt x="11814293" y="3835214"/>
                  <a:pt x="11815131" y="3894088"/>
                </a:cubicBezTo>
                <a:lnTo>
                  <a:pt x="11816203" y="3972593"/>
                </a:lnTo>
                <a:lnTo>
                  <a:pt x="11816265" y="3973919"/>
                </a:lnTo>
                <a:cubicBezTo>
                  <a:pt x="11819902" y="4062998"/>
                  <a:pt x="11819694" y="4122248"/>
                  <a:pt x="11818174" y="4171327"/>
                </a:cubicBezTo>
                <a:lnTo>
                  <a:pt x="11817878" y="4178488"/>
                </a:lnTo>
                <a:lnTo>
                  <a:pt x="11818118" y="4277530"/>
                </a:lnTo>
                <a:cubicBezTo>
                  <a:pt x="11817612" y="4347824"/>
                  <a:pt x="11816272" y="4421987"/>
                  <a:pt x="11813601" y="4501036"/>
                </a:cubicBezTo>
                <a:cubicBezTo>
                  <a:pt x="11824398" y="4779554"/>
                  <a:pt x="11834923" y="4895505"/>
                  <a:pt x="11813601" y="5020415"/>
                </a:cubicBezTo>
                <a:cubicBezTo>
                  <a:pt x="11808270" y="5051643"/>
                  <a:pt x="11804885" y="5094410"/>
                  <a:pt x="11802984" y="5145366"/>
                </a:cubicBezTo>
                <a:lnTo>
                  <a:pt x="11802805" y="5153576"/>
                </a:lnTo>
                <a:lnTo>
                  <a:pt x="11813601" y="5280104"/>
                </a:lnTo>
                <a:cubicBezTo>
                  <a:pt x="11848339" y="5545832"/>
                  <a:pt x="11803810" y="5568088"/>
                  <a:pt x="11813601" y="5734561"/>
                </a:cubicBezTo>
                <a:cubicBezTo>
                  <a:pt x="11814825" y="5755370"/>
                  <a:pt x="11815354" y="5777180"/>
                  <a:pt x="11815391" y="5800160"/>
                </a:cubicBezTo>
                <a:lnTo>
                  <a:pt x="11814403" y="5861994"/>
                </a:lnTo>
                <a:lnTo>
                  <a:pt x="11814897" y="5940552"/>
                </a:lnTo>
                <a:cubicBezTo>
                  <a:pt x="11813455" y="6007961"/>
                  <a:pt x="11810716" y="6074118"/>
                  <a:pt x="11808410" y="6139030"/>
                </a:cubicBezTo>
                <a:lnTo>
                  <a:pt x="11805249" y="6294204"/>
                </a:lnTo>
                <a:lnTo>
                  <a:pt x="11806853" y="6377232"/>
                </a:lnTo>
                <a:lnTo>
                  <a:pt x="11813601" y="6513630"/>
                </a:lnTo>
                <a:cubicBezTo>
                  <a:pt x="11755932" y="6520071"/>
                  <a:pt x="11702085" y="6522123"/>
                  <a:pt x="11651008" y="6521869"/>
                </a:cubicBezTo>
                <a:lnTo>
                  <a:pt x="11606878" y="6520178"/>
                </a:lnTo>
                <a:lnTo>
                  <a:pt x="11480359" y="6526470"/>
                </a:lnTo>
                <a:cubicBezTo>
                  <a:pt x="11411497" y="6529079"/>
                  <a:pt x="11340067" y="6529281"/>
                  <a:pt x="11235913" y="6522672"/>
                </a:cubicBezTo>
                <a:lnTo>
                  <a:pt x="11167376" y="6517338"/>
                </a:lnTo>
                <a:lnTo>
                  <a:pt x="11118099" y="6519937"/>
                </a:lnTo>
                <a:cubicBezTo>
                  <a:pt x="11008080" y="6519923"/>
                  <a:pt x="10918905" y="6505169"/>
                  <a:pt x="10779737" y="6513630"/>
                </a:cubicBezTo>
                <a:lnTo>
                  <a:pt x="10756340" y="6513513"/>
                </a:lnTo>
                <a:lnTo>
                  <a:pt x="10748952" y="6514346"/>
                </a:lnTo>
                <a:cubicBezTo>
                  <a:pt x="10725838" y="6516206"/>
                  <a:pt x="10699773" y="6516641"/>
                  <a:pt x="10661780" y="6513630"/>
                </a:cubicBezTo>
                <a:lnTo>
                  <a:pt x="10643067" y="6512943"/>
                </a:lnTo>
                <a:lnTo>
                  <a:pt x="10627638" y="6512866"/>
                </a:lnTo>
                <a:lnTo>
                  <a:pt x="10598539" y="6511309"/>
                </a:lnTo>
                <a:lnTo>
                  <a:pt x="10590670" y="6511020"/>
                </a:lnTo>
                <a:cubicBezTo>
                  <a:pt x="10422654" y="6509230"/>
                  <a:pt x="10114537" y="6525711"/>
                  <a:pt x="9930443" y="6519069"/>
                </a:cubicBezTo>
                <a:lnTo>
                  <a:pt x="9908887" y="6517613"/>
                </a:lnTo>
                <a:lnTo>
                  <a:pt x="9697150" y="6531900"/>
                </a:lnTo>
                <a:cubicBezTo>
                  <a:pt x="9438634" y="6540253"/>
                  <a:pt x="9217380" y="6522684"/>
                  <a:pt x="9038128" y="6513630"/>
                </a:cubicBezTo>
                <a:lnTo>
                  <a:pt x="8901719" y="6509665"/>
                </a:lnTo>
                <a:lnTo>
                  <a:pt x="8766922" y="6512046"/>
                </a:lnTo>
                <a:cubicBezTo>
                  <a:pt x="8694433" y="6513288"/>
                  <a:pt x="8629372" y="6514112"/>
                  <a:pt x="8580175" y="6513630"/>
                </a:cubicBezTo>
                <a:lnTo>
                  <a:pt x="8571277" y="6513524"/>
                </a:lnTo>
                <a:lnTo>
                  <a:pt x="8462217" y="6513630"/>
                </a:lnTo>
                <a:cubicBezTo>
                  <a:pt x="8225188" y="6509968"/>
                  <a:pt x="7780127" y="6525503"/>
                  <a:pt x="7532434" y="6513630"/>
                </a:cubicBezTo>
                <a:lnTo>
                  <a:pt x="7448622" y="6511320"/>
                </a:lnTo>
                <a:lnTo>
                  <a:pt x="7428354" y="6513630"/>
                </a:lnTo>
                <a:cubicBezTo>
                  <a:pt x="7293248" y="6538560"/>
                  <a:pt x="7186080" y="6533261"/>
                  <a:pt x="7078782" y="6523679"/>
                </a:cubicBezTo>
                <a:lnTo>
                  <a:pt x="6973169" y="6513887"/>
                </a:lnTo>
                <a:lnTo>
                  <a:pt x="6954249" y="6514033"/>
                </a:lnTo>
                <a:cubicBezTo>
                  <a:pt x="6918701" y="6514123"/>
                  <a:pt x="6880374" y="6514018"/>
                  <a:pt x="6838566" y="6513630"/>
                </a:cubicBezTo>
                <a:lnTo>
                  <a:pt x="6790865" y="6514652"/>
                </a:lnTo>
                <a:lnTo>
                  <a:pt x="6717520" y="6518204"/>
                </a:lnTo>
                <a:lnTo>
                  <a:pt x="6690736" y="6516798"/>
                </a:lnTo>
                <a:lnTo>
                  <a:pt x="6604647" y="6518643"/>
                </a:lnTo>
                <a:cubicBezTo>
                  <a:pt x="6383546" y="6528740"/>
                  <a:pt x="6188571" y="6547337"/>
                  <a:pt x="5908782" y="6513630"/>
                </a:cubicBezTo>
                <a:lnTo>
                  <a:pt x="5827432" y="6506155"/>
                </a:lnTo>
                <a:lnTo>
                  <a:pt x="5818169" y="6505897"/>
                </a:lnTo>
                <a:cubicBezTo>
                  <a:pt x="5656134" y="6501940"/>
                  <a:pt x="5476891" y="6500561"/>
                  <a:pt x="5360626" y="6513630"/>
                </a:cubicBezTo>
                <a:cubicBezTo>
                  <a:pt x="5244362" y="6526700"/>
                  <a:pt x="5155294" y="6523407"/>
                  <a:pt x="5082581" y="6518492"/>
                </a:cubicBezTo>
                <a:lnTo>
                  <a:pt x="5011539" y="6513612"/>
                </a:lnTo>
                <a:lnTo>
                  <a:pt x="4978999" y="6513630"/>
                </a:lnTo>
                <a:lnTo>
                  <a:pt x="4947560" y="6512597"/>
                </a:lnTo>
                <a:lnTo>
                  <a:pt x="4902673" y="6513630"/>
                </a:lnTo>
                <a:cubicBezTo>
                  <a:pt x="4851834" y="6520217"/>
                  <a:pt x="4795188" y="6523001"/>
                  <a:pt x="4737076" y="6522747"/>
                </a:cubicBezTo>
                <a:lnTo>
                  <a:pt x="4649328" y="6518160"/>
                </a:lnTo>
                <a:lnTo>
                  <a:pt x="4624935" y="6519597"/>
                </a:lnTo>
                <a:cubicBezTo>
                  <a:pt x="4598495" y="6519851"/>
                  <a:pt x="4566987" y="6518389"/>
                  <a:pt x="4521046" y="6513630"/>
                </a:cubicBezTo>
                <a:lnTo>
                  <a:pt x="4456833" y="6510131"/>
                </a:lnTo>
                <a:lnTo>
                  <a:pt x="4343538" y="6512337"/>
                </a:lnTo>
                <a:cubicBezTo>
                  <a:pt x="4260681" y="6514690"/>
                  <a:pt x="4174545" y="6517475"/>
                  <a:pt x="4104725" y="6513630"/>
                </a:cubicBezTo>
                <a:cubicBezTo>
                  <a:pt x="3965085" y="6505941"/>
                  <a:pt x="3802107" y="6535988"/>
                  <a:pt x="3528815" y="6513630"/>
                </a:cubicBezTo>
                <a:lnTo>
                  <a:pt x="3407613" y="6504978"/>
                </a:lnTo>
                <a:lnTo>
                  <a:pt x="3251268" y="6513630"/>
                </a:lnTo>
                <a:cubicBezTo>
                  <a:pt x="3103602" y="6529652"/>
                  <a:pt x="3004932" y="6519904"/>
                  <a:pt x="2867035" y="6513929"/>
                </a:cubicBezTo>
                <a:lnTo>
                  <a:pt x="2840124" y="6513045"/>
                </a:lnTo>
                <a:lnTo>
                  <a:pt x="2834946" y="6513630"/>
                </a:lnTo>
                <a:cubicBezTo>
                  <a:pt x="2691933" y="6538293"/>
                  <a:pt x="2614008" y="6529004"/>
                  <a:pt x="2502859" y="6520536"/>
                </a:cubicBezTo>
                <a:lnTo>
                  <a:pt x="2442001" y="6517197"/>
                </a:lnTo>
                <a:lnTo>
                  <a:pt x="2438245" y="6517313"/>
                </a:lnTo>
                <a:cubicBezTo>
                  <a:pt x="2401807" y="6517985"/>
                  <a:pt x="2368299" y="6518156"/>
                  <a:pt x="2336678" y="6517988"/>
                </a:cubicBezTo>
                <a:lnTo>
                  <a:pt x="2185932" y="6514754"/>
                </a:lnTo>
                <a:lnTo>
                  <a:pt x="1960620" y="6520062"/>
                </a:lnTo>
                <a:cubicBezTo>
                  <a:pt x="1876521" y="6521810"/>
                  <a:pt x="1788378" y="6523022"/>
                  <a:pt x="1701155" y="6522387"/>
                </a:cubicBezTo>
                <a:lnTo>
                  <a:pt x="1589271" y="6518529"/>
                </a:lnTo>
                <a:lnTo>
                  <a:pt x="1539168" y="6519829"/>
                </a:lnTo>
                <a:cubicBezTo>
                  <a:pt x="1395291" y="6522782"/>
                  <a:pt x="1407110" y="6517174"/>
                  <a:pt x="1287620" y="6513630"/>
                </a:cubicBezTo>
                <a:cubicBezTo>
                  <a:pt x="1168131" y="6510087"/>
                  <a:pt x="1041230" y="6513238"/>
                  <a:pt x="932033" y="6514000"/>
                </a:cubicBezTo>
                <a:lnTo>
                  <a:pt x="918750" y="6513952"/>
                </a:lnTo>
                <a:lnTo>
                  <a:pt x="858917" y="6514806"/>
                </a:lnTo>
                <a:cubicBezTo>
                  <a:pt x="826932" y="6514879"/>
                  <a:pt x="792070" y="6514545"/>
                  <a:pt x="753341" y="6513630"/>
                </a:cubicBezTo>
                <a:cubicBezTo>
                  <a:pt x="443511" y="6506311"/>
                  <a:pt x="354936" y="6524642"/>
                  <a:pt x="17841" y="6513630"/>
                </a:cubicBezTo>
                <a:cubicBezTo>
                  <a:pt x="-956" y="6342673"/>
                  <a:pt x="-10467" y="6012653"/>
                  <a:pt x="17841" y="5799484"/>
                </a:cubicBezTo>
                <a:lnTo>
                  <a:pt x="19845" y="5756408"/>
                </a:lnTo>
                <a:lnTo>
                  <a:pt x="17841" y="5734561"/>
                </a:lnTo>
                <a:cubicBezTo>
                  <a:pt x="13149" y="5695472"/>
                  <a:pt x="12578" y="5648752"/>
                  <a:pt x="13918" y="5598323"/>
                </a:cubicBezTo>
                <a:lnTo>
                  <a:pt x="18180" y="5508699"/>
                </a:lnTo>
                <a:lnTo>
                  <a:pt x="16493" y="5477760"/>
                </a:lnTo>
                <a:cubicBezTo>
                  <a:pt x="8966" y="5369709"/>
                  <a:pt x="1889" y="5260695"/>
                  <a:pt x="17841" y="5150260"/>
                </a:cubicBezTo>
                <a:cubicBezTo>
                  <a:pt x="-3463" y="5038150"/>
                  <a:pt x="-2139" y="4857473"/>
                  <a:pt x="6850" y="4650409"/>
                </a:cubicBezTo>
                <a:lnTo>
                  <a:pt x="14633" y="4498670"/>
                </a:lnTo>
                <a:lnTo>
                  <a:pt x="14494" y="4495758"/>
                </a:lnTo>
                <a:cubicBezTo>
                  <a:pt x="12245" y="4421472"/>
                  <a:pt x="13025" y="4335511"/>
                  <a:pt x="14442" y="4243130"/>
                </a:cubicBezTo>
                <a:lnTo>
                  <a:pt x="16801" y="4091152"/>
                </a:lnTo>
                <a:lnTo>
                  <a:pt x="13537" y="4018512"/>
                </a:lnTo>
                <a:lnTo>
                  <a:pt x="17696" y="3920163"/>
                </a:lnTo>
                <a:lnTo>
                  <a:pt x="17841" y="3851812"/>
                </a:lnTo>
                <a:cubicBezTo>
                  <a:pt x="15571" y="3651484"/>
                  <a:pt x="26219" y="3546077"/>
                  <a:pt x="24551" y="3386181"/>
                </a:cubicBezTo>
                <a:lnTo>
                  <a:pt x="24397" y="3379573"/>
                </a:lnTo>
                <a:lnTo>
                  <a:pt x="22173" y="3327681"/>
                </a:lnTo>
                <a:cubicBezTo>
                  <a:pt x="20895" y="3304536"/>
                  <a:pt x="19446" y="3284181"/>
                  <a:pt x="17841" y="3267510"/>
                </a:cubicBezTo>
                <a:cubicBezTo>
                  <a:pt x="8213" y="3167488"/>
                  <a:pt x="-3113" y="2984082"/>
                  <a:pt x="3931" y="2799801"/>
                </a:cubicBezTo>
                <a:lnTo>
                  <a:pt x="4125" y="2797274"/>
                </a:lnTo>
                <a:lnTo>
                  <a:pt x="3717" y="2776150"/>
                </a:lnTo>
                <a:cubicBezTo>
                  <a:pt x="3237" y="2640023"/>
                  <a:pt x="7465" y="2516197"/>
                  <a:pt x="17841" y="2423520"/>
                </a:cubicBezTo>
                <a:cubicBezTo>
                  <a:pt x="20435" y="2400350"/>
                  <a:pt x="22069" y="2375698"/>
                  <a:pt x="22982" y="2349684"/>
                </a:cubicBezTo>
                <a:lnTo>
                  <a:pt x="23157" y="2331991"/>
                </a:lnTo>
                <a:lnTo>
                  <a:pt x="21648" y="2290240"/>
                </a:lnTo>
                <a:cubicBezTo>
                  <a:pt x="18695" y="2240502"/>
                  <a:pt x="15426" y="2193755"/>
                  <a:pt x="14054" y="2150784"/>
                </a:cubicBezTo>
                <a:lnTo>
                  <a:pt x="17291" y="2050968"/>
                </a:lnTo>
                <a:lnTo>
                  <a:pt x="12351" y="1872365"/>
                </a:lnTo>
                <a:cubicBezTo>
                  <a:pt x="11665" y="1799113"/>
                  <a:pt x="12859" y="1722821"/>
                  <a:pt x="17841" y="1644450"/>
                </a:cubicBezTo>
                <a:lnTo>
                  <a:pt x="21169" y="1569934"/>
                </a:lnTo>
                <a:lnTo>
                  <a:pt x="20488" y="1547698"/>
                </a:lnTo>
                <a:cubicBezTo>
                  <a:pt x="19568" y="1516527"/>
                  <a:pt x="18663" y="1483900"/>
                  <a:pt x="17841" y="1449683"/>
                </a:cubicBezTo>
                <a:cubicBezTo>
                  <a:pt x="11271" y="1175953"/>
                  <a:pt x="1415" y="1152151"/>
                  <a:pt x="17841" y="995226"/>
                </a:cubicBezTo>
                <a:lnTo>
                  <a:pt x="19885" y="968921"/>
                </a:lnTo>
                <a:lnTo>
                  <a:pt x="17841" y="930304"/>
                </a:lnTo>
                <a:cubicBezTo>
                  <a:pt x="7442" y="768208"/>
                  <a:pt x="7865" y="285783"/>
                  <a:pt x="17841" y="21390"/>
                </a:cubicBezTo>
                <a:cubicBezTo>
                  <a:pt x="147136" y="10433"/>
                  <a:pt x="296588" y="9602"/>
                  <a:pt x="440468" y="11925"/>
                </a:cubicBezTo>
                <a:lnTo>
                  <a:pt x="473966" y="12726"/>
                </a:lnTo>
                <a:lnTo>
                  <a:pt x="478805" y="12539"/>
                </a:lnTo>
                <a:lnTo>
                  <a:pt x="484496" y="12977"/>
                </a:lnTo>
                <a:lnTo>
                  <a:pt x="648894" y="16905"/>
                </a:lnTo>
                <a:cubicBezTo>
                  <a:pt x="714833" y="18773"/>
                  <a:pt x="776163" y="20559"/>
                  <a:pt x="829667" y="21390"/>
                </a:cubicBezTo>
                <a:lnTo>
                  <a:pt x="916694" y="22693"/>
                </a:lnTo>
                <a:lnTo>
                  <a:pt x="933747" y="21390"/>
                </a:lnTo>
                <a:cubicBezTo>
                  <a:pt x="1086511" y="12604"/>
                  <a:pt x="1591110" y="15003"/>
                  <a:pt x="1863531" y="21390"/>
                </a:cubicBezTo>
                <a:lnTo>
                  <a:pt x="1920387" y="22646"/>
                </a:lnTo>
                <a:lnTo>
                  <a:pt x="2054705" y="24358"/>
                </a:lnTo>
                <a:cubicBezTo>
                  <a:pt x="2107717" y="24456"/>
                  <a:pt x="2161143" y="23719"/>
                  <a:pt x="2217404" y="21390"/>
                </a:cubicBezTo>
                <a:cubicBezTo>
                  <a:pt x="2442445" y="12073"/>
                  <a:pt x="2732199" y="18194"/>
                  <a:pt x="2911273" y="21390"/>
                </a:cubicBezTo>
                <a:lnTo>
                  <a:pt x="3023675" y="20799"/>
                </a:lnTo>
                <a:lnTo>
                  <a:pt x="3093869" y="15816"/>
                </a:lnTo>
                <a:cubicBezTo>
                  <a:pt x="3182922" y="11551"/>
                  <a:pt x="3301373" y="10993"/>
                  <a:pt x="3429365" y="12165"/>
                </a:cubicBezTo>
                <a:lnTo>
                  <a:pt x="3575555" y="14425"/>
                </a:lnTo>
                <a:lnTo>
                  <a:pt x="3605772" y="13210"/>
                </a:lnTo>
                <a:cubicBezTo>
                  <a:pt x="3774503" y="6974"/>
                  <a:pt x="3960371" y="3465"/>
                  <a:pt x="4063093" y="21390"/>
                </a:cubicBezTo>
                <a:lnTo>
                  <a:pt x="4088792" y="24677"/>
                </a:lnTo>
                <a:lnTo>
                  <a:pt x="4129769" y="25744"/>
                </a:lnTo>
                <a:cubicBezTo>
                  <a:pt x="4269845" y="29597"/>
                  <a:pt x="4297423" y="30995"/>
                  <a:pt x="4403088" y="21390"/>
                </a:cubicBezTo>
                <a:cubicBezTo>
                  <a:pt x="4473592" y="10814"/>
                  <a:pt x="4858406" y="-6032"/>
                  <a:pt x="5096956" y="21390"/>
                </a:cubicBezTo>
                <a:lnTo>
                  <a:pt x="5251798" y="27914"/>
                </a:lnTo>
                <a:lnTo>
                  <a:pt x="5332872" y="21390"/>
                </a:lnTo>
                <a:cubicBezTo>
                  <a:pt x="5422885" y="11295"/>
                  <a:pt x="5502187" y="8863"/>
                  <a:pt x="5576462" y="10240"/>
                </a:cubicBezTo>
                <a:lnTo>
                  <a:pt x="5700011" y="17015"/>
                </a:lnTo>
                <a:lnTo>
                  <a:pt x="5761151" y="15143"/>
                </a:lnTo>
                <a:cubicBezTo>
                  <a:pt x="5846776" y="14123"/>
                  <a:pt x="5935566" y="15403"/>
                  <a:pt x="6026740" y="21390"/>
                </a:cubicBezTo>
                <a:lnTo>
                  <a:pt x="6161088" y="29209"/>
                </a:lnTo>
                <a:lnTo>
                  <a:pt x="6262655" y="21390"/>
                </a:lnTo>
                <a:cubicBezTo>
                  <a:pt x="6405549" y="5694"/>
                  <a:pt x="6517747" y="175"/>
                  <a:pt x="6610089" y="5"/>
                </a:cubicBezTo>
                <a:close/>
              </a:path>
            </a:pathLst>
          </a:custGeom>
        </p:spPr>
      </p:pic>
    </p:spTree>
    <p:extLst>
      <p:ext uri="{BB962C8B-B14F-4D97-AF65-F5344CB8AC3E}">
        <p14:creationId xmlns:p14="http://schemas.microsoft.com/office/powerpoint/2010/main" val="1951602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FA64A8BA-B975-4A88-9CDF-BEBAD873D7F6}"/>
              </a:ext>
            </a:extLst>
          </p:cNvPr>
          <p:cNvSpPr>
            <a:spLocks noGrp="1"/>
          </p:cNvSpPr>
          <p:nvPr>
            <p:ph type="title"/>
          </p:nvPr>
        </p:nvSpPr>
        <p:spPr>
          <a:xfrm>
            <a:off x="841248" y="548640"/>
            <a:ext cx="3619148" cy="5431536"/>
          </a:xfrm>
        </p:spPr>
        <p:txBody>
          <a:bodyPr>
            <a:normAutofit/>
          </a:bodyPr>
          <a:lstStyle/>
          <a:p>
            <a:r>
              <a:rPr lang="cs-CZ" sz="7200" dirty="0" err="1">
                <a:latin typeface="Monotype Corsiva" panose="03010101010201010101" pitchFamily="66" charset="0"/>
                <a:cs typeface="AngsanaUPC" panose="02020603050405020304" pitchFamily="18" charset="-34"/>
              </a:rPr>
              <a:t>Childhood</a:t>
            </a:r>
            <a:r>
              <a:rPr lang="cs-CZ" sz="7200" dirty="0">
                <a:latin typeface="Monotype Corsiva" panose="03010101010201010101" pitchFamily="66" charset="0"/>
                <a:cs typeface="AngsanaUPC" panose="02020603050405020304" pitchFamily="18" charset="-34"/>
              </a:rPr>
              <a:t> and </a:t>
            </a:r>
            <a:r>
              <a:rPr lang="cs-CZ" sz="7200" dirty="0" err="1">
                <a:latin typeface="Monotype Corsiva" panose="03010101010201010101" pitchFamily="66" charset="0"/>
                <a:cs typeface="AngsanaUPC" panose="02020603050405020304" pitchFamily="18" charset="-34"/>
              </a:rPr>
              <a:t>youth</a:t>
            </a:r>
            <a:r>
              <a:rPr lang="cs-CZ" sz="7200" dirty="0">
                <a:latin typeface="Monotype Corsiva" panose="03010101010201010101" pitchFamily="66" charset="0"/>
                <a:cs typeface="AngsanaUPC" panose="02020603050405020304" pitchFamily="18" charset="-34"/>
              </a:rPr>
              <a:t>     </a:t>
            </a:r>
          </a:p>
        </p:txBody>
      </p:sp>
      <p:sp>
        <p:nvSpPr>
          <p:cNvPr id="10" name="Rectangle 6">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39411"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rgbClr val="D1483E"/>
          </a:solidFill>
          <a:ln w="41275" cap="rnd">
            <a:solidFill>
              <a:srgbClr val="D1483E"/>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obsah 2">
            <a:extLst>
              <a:ext uri="{FF2B5EF4-FFF2-40B4-BE49-F238E27FC236}">
                <a16:creationId xmlns:a16="http://schemas.microsoft.com/office/drawing/2014/main" id="{314C957A-FA7E-456B-848E-46D695FA501D}"/>
              </a:ext>
            </a:extLst>
          </p:cNvPr>
          <p:cNvSpPr>
            <a:spLocks noGrp="1"/>
          </p:cNvSpPr>
          <p:nvPr>
            <p:ph idx="1"/>
          </p:nvPr>
        </p:nvSpPr>
        <p:spPr>
          <a:xfrm>
            <a:off x="5298595" y="552091"/>
            <a:ext cx="6052158" cy="5316049"/>
          </a:xfrm>
        </p:spPr>
        <p:txBody>
          <a:bodyPr anchor="ctr">
            <a:normAutofit/>
          </a:bodyPr>
          <a:lstStyle/>
          <a:p>
            <a:pPr>
              <a:lnSpc>
                <a:spcPct val="100000"/>
              </a:lnSpc>
            </a:pPr>
            <a:r>
              <a:rPr lang="en-GB" sz="2000" dirty="0">
                <a:latin typeface="Cambria" panose="02040503050406030204" pitchFamily="18" charset="0"/>
                <a:ea typeface="Cambria" panose="02040503050406030204" pitchFamily="18" charset="0"/>
                <a:cs typeface="Calibri" panose="020F0502020204030204" pitchFamily="34" charset="0"/>
              </a:rPr>
              <a:t>Wenceslas was the son of </a:t>
            </a:r>
            <a:r>
              <a:rPr lang="en-GB" sz="2000" dirty="0" err="1">
                <a:latin typeface="Cambria" panose="02040503050406030204" pitchFamily="18" charset="0"/>
                <a:ea typeface="Cambria" panose="02040503050406030204" pitchFamily="18" charset="0"/>
                <a:cs typeface="Calibri" panose="020F0502020204030204" pitchFamily="34" charset="0"/>
              </a:rPr>
              <a:t>Vratislaus</a:t>
            </a:r>
            <a:r>
              <a:rPr lang="en-GB" sz="2000" dirty="0">
                <a:latin typeface="Cambria" panose="02040503050406030204" pitchFamily="18" charset="0"/>
                <a:ea typeface="Cambria" panose="02040503050406030204" pitchFamily="18" charset="0"/>
                <a:cs typeface="Calibri" panose="020F0502020204030204" pitchFamily="34" charset="0"/>
              </a:rPr>
              <a:t> I (younger son of Ludmila and </a:t>
            </a:r>
            <a:r>
              <a:rPr lang="en-GB" sz="2000" dirty="0" err="1">
                <a:latin typeface="Cambria" panose="02040503050406030204" pitchFamily="18" charset="0"/>
                <a:ea typeface="Cambria" panose="02040503050406030204" pitchFamily="18" charset="0"/>
                <a:cs typeface="Calibri" panose="020F0502020204030204" pitchFamily="34" charset="0"/>
              </a:rPr>
              <a:t>Bořivoj</a:t>
            </a:r>
            <a:r>
              <a:rPr lang="en-GB" sz="2000" dirty="0">
                <a:latin typeface="Cambria" panose="02040503050406030204" pitchFamily="18" charset="0"/>
                <a:ea typeface="Cambria" panose="02040503050406030204" pitchFamily="18" charset="0"/>
                <a:cs typeface="Calibri" panose="020F0502020204030204" pitchFamily="34" charset="0"/>
              </a:rPr>
              <a:t>, the first documented Duke of Bohemia) and </a:t>
            </a:r>
            <a:r>
              <a:rPr lang="en-GB" sz="2000" dirty="0" err="1">
                <a:latin typeface="Cambria" panose="02040503050406030204" pitchFamily="18" charset="0"/>
                <a:ea typeface="Cambria" panose="02040503050406030204" pitchFamily="18" charset="0"/>
                <a:cs typeface="Calibri" panose="020F0502020204030204" pitchFamily="34" charset="0"/>
              </a:rPr>
              <a:t>Drahomíra</a:t>
            </a:r>
            <a:r>
              <a:rPr lang="en-GB" sz="2000" dirty="0">
                <a:latin typeface="Cambria" panose="02040503050406030204" pitchFamily="18" charset="0"/>
                <a:ea typeface="Cambria" panose="02040503050406030204" pitchFamily="18" charset="0"/>
                <a:cs typeface="Calibri" panose="020F0502020204030204" pitchFamily="34" charset="0"/>
              </a:rPr>
              <a:t>, the daughter of a tribal chief of the </a:t>
            </a:r>
            <a:r>
              <a:rPr lang="en-GB" sz="2000" dirty="0" err="1">
                <a:latin typeface="Cambria" panose="02040503050406030204" pitchFamily="18" charset="0"/>
                <a:ea typeface="Cambria" panose="02040503050406030204" pitchFamily="18" charset="0"/>
                <a:cs typeface="Calibri" panose="020F0502020204030204" pitchFamily="34" charset="0"/>
              </a:rPr>
              <a:t>Havelli</a:t>
            </a:r>
            <a:r>
              <a:rPr lang="en-GB" sz="2000" dirty="0">
                <a:latin typeface="Cambria" panose="02040503050406030204" pitchFamily="18" charset="0"/>
                <a:ea typeface="Cambria" panose="02040503050406030204" pitchFamily="18" charset="0"/>
                <a:cs typeface="Calibri" panose="020F0502020204030204" pitchFamily="34" charset="0"/>
              </a:rPr>
              <a:t>.</a:t>
            </a:r>
          </a:p>
          <a:p>
            <a:pPr>
              <a:lnSpc>
                <a:spcPct val="100000"/>
              </a:lnSpc>
            </a:pPr>
            <a:r>
              <a:rPr lang="en-GB" sz="2000" dirty="0">
                <a:latin typeface="Cambria" panose="02040503050406030204" pitchFamily="18" charset="0"/>
                <a:ea typeface="Cambria" panose="02040503050406030204" pitchFamily="18" charset="0"/>
                <a:cs typeface="Calibri" panose="020F0502020204030204" pitchFamily="34" charset="0"/>
              </a:rPr>
              <a:t>As a date of birth is assumed the year 907.</a:t>
            </a:r>
          </a:p>
          <a:p>
            <a:pPr>
              <a:lnSpc>
                <a:spcPct val="100000"/>
              </a:lnSpc>
            </a:pPr>
            <a:r>
              <a:rPr lang="en-GB" sz="2000" dirty="0">
                <a:latin typeface="Cambria" panose="02040503050406030204" pitchFamily="18" charset="0"/>
                <a:ea typeface="Cambria" panose="02040503050406030204" pitchFamily="18" charset="0"/>
                <a:cs typeface="Calibri" panose="020F0502020204030204" pitchFamily="34" charset="0"/>
              </a:rPr>
              <a:t>Wenceslas was raised by his grandmother Saint Ludmila. He studied </a:t>
            </a:r>
            <a:r>
              <a:rPr lang="en-GB" sz="2000" dirty="0" err="1">
                <a:latin typeface="Cambria" panose="02040503050406030204" pitchFamily="18" charset="0"/>
                <a:ea typeface="Cambria" panose="02040503050406030204" pitchFamily="18" charset="0"/>
                <a:cs typeface="Calibri" panose="020F0502020204030204" pitchFamily="34" charset="0"/>
              </a:rPr>
              <a:t>latin</a:t>
            </a:r>
            <a:r>
              <a:rPr lang="en-GB" sz="2000" dirty="0">
                <a:latin typeface="Cambria" panose="02040503050406030204" pitchFamily="18" charset="0"/>
                <a:ea typeface="Cambria" panose="02040503050406030204" pitchFamily="18" charset="0"/>
                <a:cs typeface="Calibri" panose="020F0502020204030204" pitchFamily="34" charset="0"/>
              </a:rPr>
              <a:t> and old-</a:t>
            </a:r>
            <a:r>
              <a:rPr lang="en-GB" sz="2000" dirty="0" err="1">
                <a:latin typeface="Cambria" panose="02040503050406030204" pitchFamily="18" charset="0"/>
                <a:ea typeface="Cambria" panose="02040503050406030204" pitchFamily="18" charset="0"/>
                <a:cs typeface="Calibri" panose="020F0502020204030204" pitchFamily="34" charset="0"/>
              </a:rPr>
              <a:t>slavonic</a:t>
            </a:r>
            <a:r>
              <a:rPr lang="en-GB" sz="2000" dirty="0">
                <a:latin typeface="Cambria" panose="02040503050406030204" pitchFamily="18" charset="0"/>
                <a:ea typeface="Cambria" panose="02040503050406030204" pitchFamily="18" charset="0"/>
                <a:cs typeface="Calibri" panose="020F0502020204030204" pitchFamily="34" charset="0"/>
              </a:rPr>
              <a:t> religious literature at </a:t>
            </a:r>
            <a:r>
              <a:rPr lang="en-GB" sz="2000" dirty="0" err="1">
                <a:latin typeface="Cambria" panose="02040503050406030204" pitchFamily="18" charset="0"/>
                <a:ea typeface="Cambria" panose="02040503050406030204" pitchFamily="18" charset="0"/>
                <a:cs typeface="Calibri" panose="020F0502020204030204" pitchFamily="34" charset="0"/>
              </a:rPr>
              <a:t>Budeč</a:t>
            </a:r>
            <a:r>
              <a:rPr lang="en-GB" sz="2000" dirty="0">
                <a:latin typeface="Cambria" panose="02040503050406030204" pitchFamily="18" charset="0"/>
                <a:ea typeface="Cambria" panose="02040503050406030204" pitchFamily="18" charset="0"/>
                <a:cs typeface="Calibri" panose="020F0502020204030204" pitchFamily="34" charset="0"/>
              </a:rPr>
              <a:t>.</a:t>
            </a:r>
          </a:p>
          <a:p>
            <a:pPr>
              <a:lnSpc>
                <a:spcPct val="100000"/>
              </a:lnSpc>
            </a:pPr>
            <a:r>
              <a:rPr lang="en-GB" sz="2000" dirty="0">
                <a:latin typeface="Cambria" panose="02040503050406030204" pitchFamily="18" charset="0"/>
                <a:ea typeface="Cambria" panose="02040503050406030204" pitchFamily="18" charset="0"/>
                <a:cs typeface="Calibri" panose="020F0502020204030204" pitchFamily="34" charset="0"/>
              </a:rPr>
              <a:t>Wenceslas was too young to reign, when his father </a:t>
            </a:r>
            <a:r>
              <a:rPr lang="en-GB" sz="2000" dirty="0" err="1">
                <a:latin typeface="Cambria" panose="02040503050406030204" pitchFamily="18" charset="0"/>
                <a:ea typeface="Cambria" panose="02040503050406030204" pitchFamily="18" charset="0"/>
                <a:cs typeface="Calibri" panose="020F0502020204030204" pitchFamily="34" charset="0"/>
              </a:rPr>
              <a:t>Vratislaus</a:t>
            </a:r>
            <a:r>
              <a:rPr lang="en-GB" sz="2000" dirty="0">
                <a:latin typeface="Cambria" panose="02040503050406030204" pitchFamily="18" charset="0"/>
                <a:ea typeface="Cambria" panose="02040503050406030204" pitchFamily="18" charset="0"/>
                <a:cs typeface="Calibri" panose="020F0502020204030204" pitchFamily="34" charset="0"/>
              </a:rPr>
              <a:t> died and his mother </a:t>
            </a:r>
            <a:r>
              <a:rPr lang="en-GB" sz="2000" dirty="0" err="1">
                <a:latin typeface="Cambria" panose="02040503050406030204" pitchFamily="18" charset="0"/>
                <a:ea typeface="Cambria" panose="02040503050406030204" pitchFamily="18" charset="0"/>
                <a:cs typeface="Calibri" panose="020F0502020204030204" pitchFamily="34" charset="0"/>
              </a:rPr>
              <a:t>Drahomíra</a:t>
            </a:r>
            <a:r>
              <a:rPr lang="en-GB" sz="2000" dirty="0">
                <a:latin typeface="Cambria" panose="02040503050406030204" pitchFamily="18" charset="0"/>
                <a:ea typeface="Cambria" panose="02040503050406030204" pitchFamily="18" charset="0"/>
                <a:cs typeface="Calibri" panose="020F0502020204030204" pitchFamily="34" charset="0"/>
              </a:rPr>
              <a:t> became regent. </a:t>
            </a:r>
          </a:p>
        </p:txBody>
      </p:sp>
      <p:cxnSp>
        <p:nvCxnSpPr>
          <p:cNvPr id="5" name="Přímá spojnice 4">
            <a:extLst>
              <a:ext uri="{FF2B5EF4-FFF2-40B4-BE49-F238E27FC236}">
                <a16:creationId xmlns:a16="http://schemas.microsoft.com/office/drawing/2014/main" id="{9AA28EAC-7835-4D29-841C-56A01DBC32C3}"/>
              </a:ext>
            </a:extLst>
          </p:cNvPr>
          <p:cNvCxnSpPr>
            <a:cxnSpLocks/>
          </p:cNvCxnSpPr>
          <p:nvPr/>
        </p:nvCxnSpPr>
        <p:spPr>
          <a:xfrm>
            <a:off x="947780" y="2130641"/>
            <a:ext cx="30915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Přímá spojnice 8">
            <a:extLst>
              <a:ext uri="{FF2B5EF4-FFF2-40B4-BE49-F238E27FC236}">
                <a16:creationId xmlns:a16="http://schemas.microsoft.com/office/drawing/2014/main" id="{8E37413C-DEE5-47EB-AF64-1CDA3DA3F76F}"/>
              </a:ext>
            </a:extLst>
          </p:cNvPr>
          <p:cNvCxnSpPr>
            <a:cxnSpLocks/>
          </p:cNvCxnSpPr>
          <p:nvPr/>
        </p:nvCxnSpPr>
        <p:spPr>
          <a:xfrm>
            <a:off x="1018801" y="4413681"/>
            <a:ext cx="295839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01761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AFA08E67-3B34-4345-86A0-AE033E7266DC}"/>
              </a:ext>
            </a:extLst>
          </p:cNvPr>
          <p:cNvSpPr>
            <a:spLocks noGrp="1"/>
          </p:cNvSpPr>
          <p:nvPr>
            <p:ph type="title"/>
          </p:nvPr>
        </p:nvSpPr>
        <p:spPr>
          <a:xfrm>
            <a:off x="1145219" y="93956"/>
            <a:ext cx="3790765" cy="6120414"/>
          </a:xfrm>
        </p:spPr>
        <p:txBody>
          <a:bodyPr>
            <a:normAutofit/>
          </a:bodyPr>
          <a:lstStyle/>
          <a:p>
            <a:r>
              <a:rPr lang="cs-CZ" sz="7200" dirty="0" err="1">
                <a:latin typeface="Monotype Corsiva" panose="03010101010201010101" pitchFamily="66" charset="0"/>
                <a:cs typeface="AngsanaUPC" panose="02020603050405020304" pitchFamily="18" charset="-34"/>
              </a:rPr>
              <a:t>Politics</a:t>
            </a:r>
            <a:endParaRPr lang="cs-CZ" sz="7200" dirty="0">
              <a:latin typeface="Monotype Corsiva" panose="03010101010201010101" pitchFamily="66" charset="0"/>
              <a:cs typeface="AngsanaUPC" panose="02020603050405020304" pitchFamily="18" charset="-34"/>
            </a:endParaRPr>
          </a:p>
        </p:txBody>
      </p:sp>
      <p:sp>
        <p:nvSpPr>
          <p:cNvPr id="10" name="Rectangle 6">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39411"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rgbClr val="D1483E"/>
          </a:solidFill>
          <a:ln w="41275" cap="rnd">
            <a:solidFill>
              <a:srgbClr val="D1483E"/>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obsah 2">
            <a:extLst>
              <a:ext uri="{FF2B5EF4-FFF2-40B4-BE49-F238E27FC236}">
                <a16:creationId xmlns:a16="http://schemas.microsoft.com/office/drawing/2014/main" id="{DF6A4DEA-8141-40FB-9522-8326B7A2F642}"/>
              </a:ext>
            </a:extLst>
          </p:cNvPr>
          <p:cNvSpPr>
            <a:spLocks noGrp="1"/>
          </p:cNvSpPr>
          <p:nvPr>
            <p:ph idx="1"/>
          </p:nvPr>
        </p:nvSpPr>
        <p:spPr>
          <a:xfrm>
            <a:off x="5298594" y="337352"/>
            <a:ext cx="6650749" cy="6436310"/>
          </a:xfrm>
        </p:spPr>
        <p:txBody>
          <a:bodyPr anchor="ctr">
            <a:normAutofit/>
          </a:bodyPr>
          <a:lstStyle/>
          <a:p>
            <a:pPr>
              <a:lnSpc>
                <a:spcPct val="100000"/>
              </a:lnSpc>
            </a:pPr>
            <a:r>
              <a:rPr lang="en-GB" sz="2000" dirty="0">
                <a:latin typeface="Cambria" panose="02040503050406030204" pitchFamily="18" charset="0"/>
                <a:ea typeface="Cambria" panose="02040503050406030204" pitchFamily="18" charset="0"/>
                <a:cs typeface="Calibri" panose="020F0502020204030204" pitchFamily="34" charset="0"/>
              </a:rPr>
              <a:t>Wenceslas took over the government sometime after 921, after the death of his father, Prince </a:t>
            </a:r>
            <a:r>
              <a:rPr lang="en-GB" sz="2000" dirty="0" err="1">
                <a:latin typeface="Cambria" panose="02040503050406030204" pitchFamily="18" charset="0"/>
                <a:ea typeface="Cambria" panose="02040503050406030204" pitchFamily="18" charset="0"/>
                <a:cs typeface="Calibri" panose="020F0502020204030204" pitchFamily="34" charset="0"/>
              </a:rPr>
              <a:t>Wrocław</a:t>
            </a:r>
            <a:r>
              <a:rPr lang="en-GB" sz="2000" dirty="0">
                <a:latin typeface="Cambria" panose="02040503050406030204" pitchFamily="18" charset="0"/>
                <a:ea typeface="Cambria" panose="02040503050406030204" pitchFamily="18" charset="0"/>
                <a:cs typeface="Calibri" panose="020F0502020204030204" pitchFamily="34" charset="0"/>
              </a:rPr>
              <a:t>, in Central Bohemia around Prague.</a:t>
            </a:r>
          </a:p>
          <a:p>
            <a:pPr>
              <a:lnSpc>
                <a:spcPct val="100000"/>
              </a:lnSpc>
            </a:pPr>
            <a:r>
              <a:rPr lang="en-GB" sz="2000" dirty="0">
                <a:latin typeface="Cambria" panose="02040503050406030204" pitchFamily="18" charset="0"/>
                <a:ea typeface="Cambria" panose="02040503050406030204" pitchFamily="18" charset="0"/>
                <a:cs typeface="Calibri" panose="020F0502020204030204" pitchFamily="34" charset="0"/>
              </a:rPr>
              <a:t>We know about high Wenceslas´s position from annals. It was him who was forced to pay a tribute of the whole Bohemia to the Saxon king Henry the Fowler.</a:t>
            </a:r>
          </a:p>
          <a:p>
            <a:pPr>
              <a:lnSpc>
                <a:spcPct val="100000"/>
              </a:lnSpc>
            </a:pPr>
            <a:r>
              <a:rPr lang="en-GB" sz="2000" dirty="0">
                <a:latin typeface="Cambria" panose="02040503050406030204" pitchFamily="18" charset="0"/>
                <a:ea typeface="Cambria" panose="02040503050406030204" pitchFamily="18" charset="0"/>
                <a:cs typeface="Calibri" panose="020F0502020204030204" pitchFamily="34" charset="0"/>
              </a:rPr>
              <a:t>Wenceslas had many conflicts with his mother, among other things because his mother hated his grand mother Ludmila so much that she led her murder. When he acceded the throne, he ejected his mother to </a:t>
            </a:r>
            <a:r>
              <a:rPr lang="en-GB" sz="2000" dirty="0" err="1">
                <a:latin typeface="Cambria" panose="02040503050406030204" pitchFamily="18" charset="0"/>
                <a:ea typeface="Cambria" panose="02040503050406030204" pitchFamily="18" charset="0"/>
                <a:cs typeface="Calibri" panose="020F0502020204030204" pitchFamily="34" charset="0"/>
              </a:rPr>
              <a:t>Budeč</a:t>
            </a:r>
            <a:r>
              <a:rPr lang="en-GB" sz="2000" dirty="0">
                <a:latin typeface="Cambria" panose="02040503050406030204" pitchFamily="18" charset="0"/>
                <a:ea typeface="Cambria" panose="02040503050406030204" pitchFamily="18" charset="0"/>
                <a:cs typeface="Calibri" panose="020F0502020204030204" pitchFamily="34" charset="0"/>
              </a:rPr>
              <a:t>.</a:t>
            </a:r>
          </a:p>
          <a:p>
            <a:pPr>
              <a:lnSpc>
                <a:spcPct val="100000"/>
              </a:lnSpc>
            </a:pPr>
            <a:r>
              <a:rPr lang="en-GB" sz="2000" dirty="0">
                <a:latin typeface="Cambria" panose="02040503050406030204" pitchFamily="18" charset="0"/>
                <a:ea typeface="Cambria" panose="02040503050406030204" pitchFamily="18" charset="0"/>
                <a:cs typeface="Calibri" panose="020F0502020204030204" pitchFamily="34" charset="0"/>
              </a:rPr>
              <a:t>In later period of his reign Wenceslas had the major conflict with his younger brother </a:t>
            </a:r>
            <a:r>
              <a:rPr lang="en-GB" sz="2000" dirty="0" err="1">
                <a:latin typeface="Cambria" panose="02040503050406030204" pitchFamily="18" charset="0"/>
                <a:ea typeface="Cambria" panose="02040503050406030204" pitchFamily="18" charset="0"/>
                <a:cs typeface="Calibri" panose="020F0502020204030204" pitchFamily="34" charset="0"/>
              </a:rPr>
              <a:t>Boleslaus</a:t>
            </a:r>
            <a:r>
              <a:rPr lang="en-GB" sz="2000" dirty="0">
                <a:latin typeface="Cambria" panose="02040503050406030204" pitchFamily="18" charset="0"/>
                <a:ea typeface="Cambria" panose="02040503050406030204" pitchFamily="18" charset="0"/>
                <a:cs typeface="Calibri" panose="020F0502020204030204" pitchFamily="34" charset="0"/>
              </a:rPr>
              <a:t> the Cruel. </a:t>
            </a:r>
            <a:r>
              <a:rPr lang="en-GB" sz="2000" dirty="0" err="1">
                <a:latin typeface="Cambria" panose="02040503050406030204" pitchFamily="18" charset="0"/>
                <a:ea typeface="Cambria" panose="02040503050406030204" pitchFamily="18" charset="0"/>
                <a:cs typeface="Calibri" panose="020F0502020204030204" pitchFamily="34" charset="0"/>
              </a:rPr>
              <a:t>Boleslaus</a:t>
            </a:r>
            <a:r>
              <a:rPr lang="en-GB" sz="2000" dirty="0">
                <a:latin typeface="Cambria" panose="02040503050406030204" pitchFamily="18" charset="0"/>
                <a:ea typeface="Cambria" panose="02040503050406030204" pitchFamily="18" charset="0"/>
                <a:cs typeface="Calibri" panose="020F0502020204030204" pitchFamily="34" charset="0"/>
              </a:rPr>
              <a:t> was complicit in the Wenceslas´s murder.</a:t>
            </a:r>
          </a:p>
        </p:txBody>
      </p:sp>
      <p:cxnSp>
        <p:nvCxnSpPr>
          <p:cNvPr id="5" name="Přímá spojnice 4">
            <a:extLst>
              <a:ext uri="{FF2B5EF4-FFF2-40B4-BE49-F238E27FC236}">
                <a16:creationId xmlns:a16="http://schemas.microsoft.com/office/drawing/2014/main" id="{C2594B86-2A18-4505-9284-53AFBB215218}"/>
              </a:ext>
            </a:extLst>
          </p:cNvPr>
          <p:cNvCxnSpPr/>
          <p:nvPr/>
        </p:nvCxnSpPr>
        <p:spPr>
          <a:xfrm>
            <a:off x="1216240" y="3657600"/>
            <a:ext cx="2237173" cy="0"/>
          </a:xfrm>
          <a:prstGeom prst="line">
            <a:avLst/>
          </a:prstGeom>
        </p:spPr>
        <p:style>
          <a:lnRef idx="1">
            <a:schemeClr val="dk1"/>
          </a:lnRef>
          <a:fillRef idx="0">
            <a:schemeClr val="dk1"/>
          </a:fillRef>
          <a:effectRef idx="0">
            <a:schemeClr val="dk1"/>
          </a:effectRef>
          <a:fontRef idx="minor">
            <a:schemeClr val="tx1"/>
          </a:fontRef>
        </p:style>
      </p:cxnSp>
      <p:cxnSp>
        <p:nvCxnSpPr>
          <p:cNvPr id="7" name="Přímá spojnice 6">
            <a:extLst>
              <a:ext uri="{FF2B5EF4-FFF2-40B4-BE49-F238E27FC236}">
                <a16:creationId xmlns:a16="http://schemas.microsoft.com/office/drawing/2014/main" id="{06DAE6BD-FD3C-42B7-812C-02312857AFAC}"/>
              </a:ext>
            </a:extLst>
          </p:cNvPr>
          <p:cNvCxnSpPr/>
          <p:nvPr/>
        </p:nvCxnSpPr>
        <p:spPr>
          <a:xfrm>
            <a:off x="1216240" y="2561762"/>
            <a:ext cx="1926455"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10278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A6D37EE4-EA1B-46EE-A54B-5233C63C96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20152144-891E-4BC0-A062-28ABA86E4BED}"/>
              </a:ext>
            </a:extLst>
          </p:cNvPr>
          <p:cNvSpPr>
            <a:spLocks noGrp="1"/>
          </p:cNvSpPr>
          <p:nvPr>
            <p:ph type="title"/>
          </p:nvPr>
        </p:nvSpPr>
        <p:spPr>
          <a:xfrm>
            <a:off x="572493" y="479927"/>
            <a:ext cx="11047013" cy="1193027"/>
          </a:xfrm>
        </p:spPr>
        <p:txBody>
          <a:bodyPr anchor="b">
            <a:normAutofit/>
          </a:bodyPr>
          <a:lstStyle/>
          <a:p>
            <a:r>
              <a:rPr lang="cs-CZ" sz="7200" dirty="0" err="1">
                <a:latin typeface="Monotype Corsiva" panose="03010101010201010101" pitchFamily="66" charset="0"/>
                <a:cs typeface="AngsanaUPC" panose="02020603050405020304" pitchFamily="18" charset="-34"/>
              </a:rPr>
              <a:t>Death</a:t>
            </a:r>
            <a:endParaRPr lang="cs-CZ" sz="7200" dirty="0">
              <a:latin typeface="Monotype Corsiva" panose="03010101010201010101" pitchFamily="66" charset="0"/>
              <a:cs typeface="AngsanaUPC" panose="02020603050405020304" pitchFamily="18" charset="-34"/>
            </a:endParaRPr>
          </a:p>
        </p:txBody>
      </p:sp>
      <p:sp>
        <p:nvSpPr>
          <p:cNvPr id="21" name="Rectangle 6">
            <a:extLst>
              <a:ext uri="{FF2B5EF4-FFF2-40B4-BE49-F238E27FC236}">
                <a16:creationId xmlns:a16="http://schemas.microsoft.com/office/drawing/2014/main" id="{3CE8AF5E-D374-4CF1-90CC-35CF73B81C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4" y="1817073"/>
            <a:ext cx="11018520" cy="18288"/>
          </a:xfrm>
          <a:custGeom>
            <a:avLst/>
            <a:gdLst>
              <a:gd name="connsiteX0" fmla="*/ 0 w 11018520"/>
              <a:gd name="connsiteY0" fmla="*/ 0 h 18288"/>
              <a:gd name="connsiteX1" fmla="*/ 468287 w 11018520"/>
              <a:gd name="connsiteY1" fmla="*/ 0 h 18288"/>
              <a:gd name="connsiteX2" fmla="*/ 1156945 w 11018520"/>
              <a:gd name="connsiteY2" fmla="*/ 0 h 18288"/>
              <a:gd name="connsiteX3" fmla="*/ 1955787 w 11018520"/>
              <a:gd name="connsiteY3" fmla="*/ 0 h 18288"/>
              <a:gd name="connsiteX4" fmla="*/ 2313889 w 11018520"/>
              <a:gd name="connsiteY4" fmla="*/ 0 h 18288"/>
              <a:gd name="connsiteX5" fmla="*/ 2671991 w 11018520"/>
              <a:gd name="connsiteY5" fmla="*/ 0 h 18288"/>
              <a:gd name="connsiteX6" fmla="*/ 3581019 w 11018520"/>
              <a:gd name="connsiteY6" fmla="*/ 0 h 18288"/>
              <a:gd name="connsiteX7" fmla="*/ 4269677 w 11018520"/>
              <a:gd name="connsiteY7" fmla="*/ 0 h 18288"/>
              <a:gd name="connsiteX8" fmla="*/ 4627778 w 11018520"/>
              <a:gd name="connsiteY8" fmla="*/ 0 h 18288"/>
              <a:gd name="connsiteX9" fmla="*/ 5316436 w 11018520"/>
              <a:gd name="connsiteY9" fmla="*/ 0 h 18288"/>
              <a:gd name="connsiteX10" fmla="*/ 6225464 w 11018520"/>
              <a:gd name="connsiteY10" fmla="*/ 0 h 18288"/>
              <a:gd name="connsiteX11" fmla="*/ 6803936 w 11018520"/>
              <a:gd name="connsiteY11" fmla="*/ 0 h 18288"/>
              <a:gd name="connsiteX12" fmla="*/ 7382408 w 11018520"/>
              <a:gd name="connsiteY12" fmla="*/ 0 h 18288"/>
              <a:gd name="connsiteX13" fmla="*/ 8071066 w 11018520"/>
              <a:gd name="connsiteY13" fmla="*/ 0 h 18288"/>
              <a:gd name="connsiteX14" fmla="*/ 8869909 w 11018520"/>
              <a:gd name="connsiteY14" fmla="*/ 0 h 18288"/>
              <a:gd name="connsiteX15" fmla="*/ 9668751 w 11018520"/>
              <a:gd name="connsiteY15" fmla="*/ 0 h 18288"/>
              <a:gd name="connsiteX16" fmla="*/ 11018520 w 11018520"/>
              <a:gd name="connsiteY16" fmla="*/ 0 h 18288"/>
              <a:gd name="connsiteX17" fmla="*/ 11018520 w 11018520"/>
              <a:gd name="connsiteY17" fmla="*/ 18288 h 18288"/>
              <a:gd name="connsiteX18" fmla="*/ 10550233 w 11018520"/>
              <a:gd name="connsiteY18" fmla="*/ 18288 h 18288"/>
              <a:gd name="connsiteX19" fmla="*/ 9641205 w 11018520"/>
              <a:gd name="connsiteY19" fmla="*/ 18288 h 18288"/>
              <a:gd name="connsiteX20" fmla="*/ 8952548 w 11018520"/>
              <a:gd name="connsiteY20" fmla="*/ 18288 h 18288"/>
              <a:gd name="connsiteX21" fmla="*/ 8594446 w 11018520"/>
              <a:gd name="connsiteY21" fmla="*/ 18288 h 18288"/>
              <a:gd name="connsiteX22" fmla="*/ 7905788 w 11018520"/>
              <a:gd name="connsiteY22" fmla="*/ 18288 h 18288"/>
              <a:gd name="connsiteX23" fmla="*/ 7327316 w 11018520"/>
              <a:gd name="connsiteY23" fmla="*/ 18288 h 18288"/>
              <a:gd name="connsiteX24" fmla="*/ 6748844 w 11018520"/>
              <a:gd name="connsiteY24" fmla="*/ 18288 h 18288"/>
              <a:gd name="connsiteX25" fmla="*/ 6170371 w 11018520"/>
              <a:gd name="connsiteY25" fmla="*/ 18288 h 18288"/>
              <a:gd name="connsiteX26" fmla="*/ 5591899 w 11018520"/>
              <a:gd name="connsiteY26" fmla="*/ 18288 h 18288"/>
              <a:gd name="connsiteX27" fmla="*/ 4793056 w 11018520"/>
              <a:gd name="connsiteY27" fmla="*/ 18288 h 18288"/>
              <a:gd name="connsiteX28" fmla="*/ 4104399 w 11018520"/>
              <a:gd name="connsiteY28" fmla="*/ 18288 h 18288"/>
              <a:gd name="connsiteX29" fmla="*/ 3746297 w 11018520"/>
              <a:gd name="connsiteY29" fmla="*/ 18288 h 18288"/>
              <a:gd name="connsiteX30" fmla="*/ 3167825 w 11018520"/>
              <a:gd name="connsiteY30" fmla="*/ 18288 h 18288"/>
              <a:gd name="connsiteX31" fmla="*/ 2368982 w 11018520"/>
              <a:gd name="connsiteY31" fmla="*/ 18288 h 18288"/>
              <a:gd name="connsiteX32" fmla="*/ 1900695 w 11018520"/>
              <a:gd name="connsiteY32" fmla="*/ 18288 h 18288"/>
              <a:gd name="connsiteX33" fmla="*/ 991667 w 11018520"/>
              <a:gd name="connsiteY33" fmla="*/ 18288 h 18288"/>
              <a:gd name="connsiteX34" fmla="*/ 0 w 11018520"/>
              <a:gd name="connsiteY34" fmla="*/ 18288 h 18288"/>
              <a:gd name="connsiteX35" fmla="*/ 0 w 11018520"/>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1018520" h="18288" fill="none" extrusionOk="0">
                <a:moveTo>
                  <a:pt x="0" y="0"/>
                </a:moveTo>
                <a:cubicBezTo>
                  <a:pt x="176840" y="19448"/>
                  <a:pt x="369510" y="1686"/>
                  <a:pt x="468287" y="0"/>
                </a:cubicBezTo>
                <a:cubicBezTo>
                  <a:pt x="567064" y="-1686"/>
                  <a:pt x="844925" y="28710"/>
                  <a:pt x="1156945" y="0"/>
                </a:cubicBezTo>
                <a:cubicBezTo>
                  <a:pt x="1468965" y="-28710"/>
                  <a:pt x="1755775" y="35306"/>
                  <a:pt x="1955787" y="0"/>
                </a:cubicBezTo>
                <a:cubicBezTo>
                  <a:pt x="2155799" y="-35306"/>
                  <a:pt x="2224532" y="-16632"/>
                  <a:pt x="2313889" y="0"/>
                </a:cubicBezTo>
                <a:cubicBezTo>
                  <a:pt x="2403246" y="16632"/>
                  <a:pt x="2494050" y="6083"/>
                  <a:pt x="2671991" y="0"/>
                </a:cubicBezTo>
                <a:cubicBezTo>
                  <a:pt x="2849932" y="-6083"/>
                  <a:pt x="3354152" y="34614"/>
                  <a:pt x="3581019" y="0"/>
                </a:cubicBezTo>
                <a:cubicBezTo>
                  <a:pt x="3807886" y="-34614"/>
                  <a:pt x="4022451" y="14254"/>
                  <a:pt x="4269677" y="0"/>
                </a:cubicBezTo>
                <a:cubicBezTo>
                  <a:pt x="4516903" y="-14254"/>
                  <a:pt x="4514495" y="-13291"/>
                  <a:pt x="4627778" y="0"/>
                </a:cubicBezTo>
                <a:cubicBezTo>
                  <a:pt x="4741061" y="13291"/>
                  <a:pt x="5120758" y="-22660"/>
                  <a:pt x="5316436" y="0"/>
                </a:cubicBezTo>
                <a:cubicBezTo>
                  <a:pt x="5512114" y="22660"/>
                  <a:pt x="5812155" y="-9513"/>
                  <a:pt x="6225464" y="0"/>
                </a:cubicBezTo>
                <a:cubicBezTo>
                  <a:pt x="6638773" y="9513"/>
                  <a:pt x="6545417" y="2479"/>
                  <a:pt x="6803936" y="0"/>
                </a:cubicBezTo>
                <a:cubicBezTo>
                  <a:pt x="7062455" y="-2479"/>
                  <a:pt x="7245098" y="-20209"/>
                  <a:pt x="7382408" y="0"/>
                </a:cubicBezTo>
                <a:cubicBezTo>
                  <a:pt x="7519718" y="20209"/>
                  <a:pt x="7801947" y="19736"/>
                  <a:pt x="8071066" y="0"/>
                </a:cubicBezTo>
                <a:cubicBezTo>
                  <a:pt x="8340185" y="-19736"/>
                  <a:pt x="8495312" y="-6666"/>
                  <a:pt x="8869909" y="0"/>
                </a:cubicBezTo>
                <a:cubicBezTo>
                  <a:pt x="9244506" y="6666"/>
                  <a:pt x="9501461" y="-13745"/>
                  <a:pt x="9668751" y="0"/>
                </a:cubicBezTo>
                <a:cubicBezTo>
                  <a:pt x="9836041" y="13745"/>
                  <a:pt x="10607605" y="14143"/>
                  <a:pt x="11018520" y="0"/>
                </a:cubicBezTo>
                <a:cubicBezTo>
                  <a:pt x="11019166" y="4451"/>
                  <a:pt x="11019010" y="9226"/>
                  <a:pt x="11018520" y="18288"/>
                </a:cubicBezTo>
                <a:cubicBezTo>
                  <a:pt x="10834966" y="15274"/>
                  <a:pt x="10754561" y="35250"/>
                  <a:pt x="10550233" y="18288"/>
                </a:cubicBezTo>
                <a:cubicBezTo>
                  <a:pt x="10345905" y="1326"/>
                  <a:pt x="9906342" y="45884"/>
                  <a:pt x="9641205" y="18288"/>
                </a:cubicBezTo>
                <a:cubicBezTo>
                  <a:pt x="9376068" y="-9308"/>
                  <a:pt x="9177188" y="43988"/>
                  <a:pt x="8952548" y="18288"/>
                </a:cubicBezTo>
                <a:cubicBezTo>
                  <a:pt x="8727908" y="-7412"/>
                  <a:pt x="8707007" y="3271"/>
                  <a:pt x="8594446" y="18288"/>
                </a:cubicBezTo>
                <a:cubicBezTo>
                  <a:pt x="8481885" y="33305"/>
                  <a:pt x="8175004" y="35109"/>
                  <a:pt x="7905788" y="18288"/>
                </a:cubicBezTo>
                <a:cubicBezTo>
                  <a:pt x="7636572" y="1467"/>
                  <a:pt x="7535638" y="7399"/>
                  <a:pt x="7327316" y="18288"/>
                </a:cubicBezTo>
                <a:cubicBezTo>
                  <a:pt x="7118994" y="29177"/>
                  <a:pt x="6978247" y="47205"/>
                  <a:pt x="6748844" y="18288"/>
                </a:cubicBezTo>
                <a:cubicBezTo>
                  <a:pt x="6519441" y="-10629"/>
                  <a:pt x="6459241" y="43308"/>
                  <a:pt x="6170371" y="18288"/>
                </a:cubicBezTo>
                <a:cubicBezTo>
                  <a:pt x="5881501" y="-6732"/>
                  <a:pt x="5736201" y="35971"/>
                  <a:pt x="5591899" y="18288"/>
                </a:cubicBezTo>
                <a:cubicBezTo>
                  <a:pt x="5447597" y="605"/>
                  <a:pt x="4990303" y="20409"/>
                  <a:pt x="4793056" y="18288"/>
                </a:cubicBezTo>
                <a:cubicBezTo>
                  <a:pt x="4595809" y="16167"/>
                  <a:pt x="4271723" y="2909"/>
                  <a:pt x="4104399" y="18288"/>
                </a:cubicBezTo>
                <a:cubicBezTo>
                  <a:pt x="3937075" y="33667"/>
                  <a:pt x="3923235" y="10730"/>
                  <a:pt x="3746297" y="18288"/>
                </a:cubicBezTo>
                <a:cubicBezTo>
                  <a:pt x="3569359" y="25846"/>
                  <a:pt x="3351081" y="24702"/>
                  <a:pt x="3167825" y="18288"/>
                </a:cubicBezTo>
                <a:cubicBezTo>
                  <a:pt x="2984569" y="11874"/>
                  <a:pt x="2708033" y="13293"/>
                  <a:pt x="2368982" y="18288"/>
                </a:cubicBezTo>
                <a:cubicBezTo>
                  <a:pt x="2029931" y="23283"/>
                  <a:pt x="2009060" y="37671"/>
                  <a:pt x="1900695" y="18288"/>
                </a:cubicBezTo>
                <a:cubicBezTo>
                  <a:pt x="1792330" y="-1095"/>
                  <a:pt x="1183178" y="9337"/>
                  <a:pt x="991667" y="18288"/>
                </a:cubicBezTo>
                <a:cubicBezTo>
                  <a:pt x="800156" y="27239"/>
                  <a:pt x="375690" y="34110"/>
                  <a:pt x="0" y="18288"/>
                </a:cubicBezTo>
                <a:cubicBezTo>
                  <a:pt x="-213" y="9468"/>
                  <a:pt x="187" y="4459"/>
                  <a:pt x="0" y="0"/>
                </a:cubicBezTo>
                <a:close/>
              </a:path>
              <a:path w="11018520" h="18288" stroke="0" extrusionOk="0">
                <a:moveTo>
                  <a:pt x="0" y="0"/>
                </a:moveTo>
                <a:cubicBezTo>
                  <a:pt x="266588" y="-23405"/>
                  <a:pt x="350503" y="-27031"/>
                  <a:pt x="578472" y="0"/>
                </a:cubicBezTo>
                <a:cubicBezTo>
                  <a:pt x="806441" y="27031"/>
                  <a:pt x="803976" y="13604"/>
                  <a:pt x="936574" y="0"/>
                </a:cubicBezTo>
                <a:cubicBezTo>
                  <a:pt x="1069172" y="-13604"/>
                  <a:pt x="1661335" y="-31902"/>
                  <a:pt x="1845602" y="0"/>
                </a:cubicBezTo>
                <a:cubicBezTo>
                  <a:pt x="2029869" y="31902"/>
                  <a:pt x="2273452" y="17005"/>
                  <a:pt x="2424074" y="0"/>
                </a:cubicBezTo>
                <a:cubicBezTo>
                  <a:pt x="2574696" y="-17005"/>
                  <a:pt x="2790864" y="-28133"/>
                  <a:pt x="3002547" y="0"/>
                </a:cubicBezTo>
                <a:cubicBezTo>
                  <a:pt x="3214230" y="28133"/>
                  <a:pt x="3605033" y="-14934"/>
                  <a:pt x="3911575" y="0"/>
                </a:cubicBezTo>
                <a:cubicBezTo>
                  <a:pt x="4218117" y="14934"/>
                  <a:pt x="4198004" y="3604"/>
                  <a:pt x="4379862" y="0"/>
                </a:cubicBezTo>
                <a:cubicBezTo>
                  <a:pt x="4561720" y="-3604"/>
                  <a:pt x="4941151" y="-37368"/>
                  <a:pt x="5288890" y="0"/>
                </a:cubicBezTo>
                <a:cubicBezTo>
                  <a:pt x="5636629" y="37368"/>
                  <a:pt x="6011513" y="-33898"/>
                  <a:pt x="6197918" y="0"/>
                </a:cubicBezTo>
                <a:cubicBezTo>
                  <a:pt x="6384323" y="33898"/>
                  <a:pt x="6555799" y="11241"/>
                  <a:pt x="6886575" y="0"/>
                </a:cubicBezTo>
                <a:cubicBezTo>
                  <a:pt x="7217351" y="-11241"/>
                  <a:pt x="7604472" y="-44614"/>
                  <a:pt x="7795603" y="0"/>
                </a:cubicBezTo>
                <a:cubicBezTo>
                  <a:pt x="7986734" y="44614"/>
                  <a:pt x="8098870" y="-11086"/>
                  <a:pt x="8374075" y="0"/>
                </a:cubicBezTo>
                <a:cubicBezTo>
                  <a:pt x="8649280" y="11086"/>
                  <a:pt x="8701749" y="-25020"/>
                  <a:pt x="8952548" y="0"/>
                </a:cubicBezTo>
                <a:cubicBezTo>
                  <a:pt x="9203347" y="25020"/>
                  <a:pt x="9519297" y="4274"/>
                  <a:pt x="9751390" y="0"/>
                </a:cubicBezTo>
                <a:cubicBezTo>
                  <a:pt x="9983483" y="-4274"/>
                  <a:pt x="10169881" y="16480"/>
                  <a:pt x="10329863" y="0"/>
                </a:cubicBezTo>
                <a:cubicBezTo>
                  <a:pt x="10489845" y="-16480"/>
                  <a:pt x="10750941" y="-9727"/>
                  <a:pt x="11018520" y="0"/>
                </a:cubicBezTo>
                <a:cubicBezTo>
                  <a:pt x="11018113" y="8690"/>
                  <a:pt x="11018366" y="14141"/>
                  <a:pt x="11018520" y="18288"/>
                </a:cubicBezTo>
                <a:cubicBezTo>
                  <a:pt x="10841176" y="-3597"/>
                  <a:pt x="10399304" y="41504"/>
                  <a:pt x="10219677" y="18288"/>
                </a:cubicBezTo>
                <a:cubicBezTo>
                  <a:pt x="10040050" y="-4928"/>
                  <a:pt x="10030762" y="16144"/>
                  <a:pt x="9861575" y="18288"/>
                </a:cubicBezTo>
                <a:cubicBezTo>
                  <a:pt x="9692388" y="20432"/>
                  <a:pt x="9529439" y="40380"/>
                  <a:pt x="9393288" y="18288"/>
                </a:cubicBezTo>
                <a:cubicBezTo>
                  <a:pt x="9257137" y="-3804"/>
                  <a:pt x="8825003" y="25592"/>
                  <a:pt x="8484260" y="18288"/>
                </a:cubicBezTo>
                <a:cubicBezTo>
                  <a:pt x="8143517" y="10984"/>
                  <a:pt x="8082894" y="45968"/>
                  <a:pt x="7795603" y="18288"/>
                </a:cubicBezTo>
                <a:cubicBezTo>
                  <a:pt x="7508312" y="-9392"/>
                  <a:pt x="7466074" y="19486"/>
                  <a:pt x="7327316" y="18288"/>
                </a:cubicBezTo>
                <a:cubicBezTo>
                  <a:pt x="7188558" y="17090"/>
                  <a:pt x="6869645" y="4657"/>
                  <a:pt x="6638658" y="18288"/>
                </a:cubicBezTo>
                <a:cubicBezTo>
                  <a:pt x="6407671" y="31919"/>
                  <a:pt x="6359238" y="35967"/>
                  <a:pt x="6280556" y="18288"/>
                </a:cubicBezTo>
                <a:cubicBezTo>
                  <a:pt x="6201874" y="609"/>
                  <a:pt x="6041216" y="22404"/>
                  <a:pt x="5922455" y="18288"/>
                </a:cubicBezTo>
                <a:cubicBezTo>
                  <a:pt x="5803694" y="14172"/>
                  <a:pt x="5555521" y="48848"/>
                  <a:pt x="5233797" y="18288"/>
                </a:cubicBezTo>
                <a:cubicBezTo>
                  <a:pt x="4912073" y="-12272"/>
                  <a:pt x="4986440" y="-2740"/>
                  <a:pt x="4765510" y="18288"/>
                </a:cubicBezTo>
                <a:cubicBezTo>
                  <a:pt x="4544580" y="39316"/>
                  <a:pt x="4177715" y="18248"/>
                  <a:pt x="3966667" y="18288"/>
                </a:cubicBezTo>
                <a:cubicBezTo>
                  <a:pt x="3755619" y="18328"/>
                  <a:pt x="3664519" y="22387"/>
                  <a:pt x="3498380" y="18288"/>
                </a:cubicBezTo>
                <a:cubicBezTo>
                  <a:pt x="3332241" y="14189"/>
                  <a:pt x="3065858" y="-7524"/>
                  <a:pt x="2699537" y="18288"/>
                </a:cubicBezTo>
                <a:cubicBezTo>
                  <a:pt x="2333216" y="44100"/>
                  <a:pt x="2505666" y="4650"/>
                  <a:pt x="2341436" y="18288"/>
                </a:cubicBezTo>
                <a:cubicBezTo>
                  <a:pt x="2177206" y="31926"/>
                  <a:pt x="1790164" y="19880"/>
                  <a:pt x="1542593" y="18288"/>
                </a:cubicBezTo>
                <a:cubicBezTo>
                  <a:pt x="1295022" y="16696"/>
                  <a:pt x="1218012" y="39325"/>
                  <a:pt x="1074306" y="18288"/>
                </a:cubicBezTo>
                <a:cubicBezTo>
                  <a:pt x="930600" y="-2749"/>
                  <a:pt x="797266" y="24589"/>
                  <a:pt x="716204" y="18288"/>
                </a:cubicBezTo>
                <a:cubicBezTo>
                  <a:pt x="635142" y="11987"/>
                  <a:pt x="344503" y="41396"/>
                  <a:pt x="0" y="18288"/>
                </a:cubicBezTo>
                <a:cubicBezTo>
                  <a:pt x="-53" y="11301"/>
                  <a:pt x="-649" y="7756"/>
                  <a:pt x="0" y="0"/>
                </a:cubicBezTo>
                <a:close/>
              </a:path>
            </a:pathLst>
          </a:custGeom>
          <a:solidFill>
            <a:srgbClr val="D1483E"/>
          </a:solidFill>
          <a:ln w="38100" cap="rnd">
            <a:solidFill>
              <a:srgbClr val="D1483E"/>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Zástupný obsah 4" descr="Obsah obrázku text, kniha, fotka, zakryté&#10;&#10;Popis byl vytvořen automaticky">
            <a:extLst>
              <a:ext uri="{FF2B5EF4-FFF2-40B4-BE49-F238E27FC236}">
                <a16:creationId xmlns:a16="http://schemas.microsoft.com/office/drawing/2014/main" id="{8AAE462A-8FBD-471F-AE40-AE4155FF23BC}"/>
              </a:ext>
            </a:extLst>
          </p:cNvPr>
          <p:cNvPicPr>
            <a:picLocks noChangeAspect="1"/>
          </p:cNvPicPr>
          <p:nvPr/>
        </p:nvPicPr>
        <p:blipFill rotWithShape="1">
          <a:blip r:embed="rId2">
            <a:extLst>
              <a:ext uri="{28A0092B-C50C-407E-A947-70E740481C1C}">
                <a14:useLocalDpi xmlns:a14="http://schemas.microsoft.com/office/drawing/2010/main" val="0"/>
              </a:ext>
            </a:extLst>
          </a:blip>
          <a:srcRect l="28480" r="11430"/>
          <a:stretch/>
        </p:blipFill>
        <p:spPr>
          <a:xfrm>
            <a:off x="572492" y="2002056"/>
            <a:ext cx="3943849" cy="4184060"/>
          </a:xfrm>
          <a:custGeom>
            <a:avLst/>
            <a:gdLst/>
            <a:ahLst/>
            <a:cxnLst/>
            <a:rect l="l" t="t" r="r" b="b"/>
            <a:pathLst>
              <a:path w="3807743" h="6307845">
                <a:moveTo>
                  <a:pt x="723201" y="386"/>
                </a:moveTo>
                <a:cubicBezTo>
                  <a:pt x="853884" y="-4204"/>
                  <a:pt x="1013493" y="33912"/>
                  <a:pt x="1176100" y="22622"/>
                </a:cubicBezTo>
                <a:cubicBezTo>
                  <a:pt x="1230302" y="18859"/>
                  <a:pt x="1281736" y="20622"/>
                  <a:pt x="1331852" y="24473"/>
                </a:cubicBezTo>
                <a:lnTo>
                  <a:pt x="1439547" y="34944"/>
                </a:lnTo>
                <a:lnTo>
                  <a:pt x="1484197" y="36226"/>
                </a:lnTo>
                <a:cubicBezTo>
                  <a:pt x="1535166" y="35421"/>
                  <a:pt x="1586369" y="31625"/>
                  <a:pt x="1636625" y="22622"/>
                </a:cubicBezTo>
                <a:cubicBezTo>
                  <a:pt x="1686882" y="13619"/>
                  <a:pt x="1729837" y="10653"/>
                  <a:pt x="1768740" y="10885"/>
                </a:cubicBezTo>
                <a:lnTo>
                  <a:pt x="1829538" y="15086"/>
                </a:lnTo>
                <a:lnTo>
                  <a:pt x="1869968" y="7996"/>
                </a:lnTo>
                <a:cubicBezTo>
                  <a:pt x="1953577" y="-31"/>
                  <a:pt x="2036989" y="9808"/>
                  <a:pt x="2112925" y="20118"/>
                </a:cubicBezTo>
                <a:lnTo>
                  <a:pt x="2119331" y="20977"/>
                </a:lnTo>
                <a:lnTo>
                  <a:pt x="2221855" y="13374"/>
                </a:lnTo>
                <a:cubicBezTo>
                  <a:pt x="2261207" y="12845"/>
                  <a:pt x="2298379" y="14359"/>
                  <a:pt x="2333484" y="16393"/>
                </a:cubicBezTo>
                <a:lnTo>
                  <a:pt x="2372613" y="18812"/>
                </a:lnTo>
                <a:lnTo>
                  <a:pt x="2404945" y="9387"/>
                </a:lnTo>
                <a:cubicBezTo>
                  <a:pt x="2452532" y="1754"/>
                  <a:pt x="2506192" y="9333"/>
                  <a:pt x="2561622" y="17814"/>
                </a:cubicBezTo>
                <a:lnTo>
                  <a:pt x="2583950" y="20591"/>
                </a:lnTo>
                <a:lnTo>
                  <a:pt x="2643527" y="20319"/>
                </a:lnTo>
                <a:cubicBezTo>
                  <a:pt x="2669677" y="20426"/>
                  <a:pt x="2697963" y="20717"/>
                  <a:pt x="2727392" y="21103"/>
                </a:cubicBezTo>
                <a:lnTo>
                  <a:pt x="2786908" y="21989"/>
                </a:lnTo>
                <a:lnTo>
                  <a:pt x="2846459" y="13267"/>
                </a:lnTo>
                <a:cubicBezTo>
                  <a:pt x="2896401" y="10176"/>
                  <a:pt x="2960607" y="12733"/>
                  <a:pt x="3036361" y="17072"/>
                </a:cubicBezTo>
                <a:lnTo>
                  <a:pt x="3129100" y="22671"/>
                </a:lnTo>
                <a:lnTo>
                  <a:pt x="3130653" y="22622"/>
                </a:lnTo>
                <a:cubicBezTo>
                  <a:pt x="3178874" y="19804"/>
                  <a:pt x="3260845" y="26231"/>
                  <a:pt x="3352422" y="32691"/>
                </a:cubicBezTo>
                <a:lnTo>
                  <a:pt x="3362608" y="33356"/>
                </a:lnTo>
                <a:lnTo>
                  <a:pt x="3446036" y="35579"/>
                </a:lnTo>
                <a:cubicBezTo>
                  <a:pt x="3550323" y="36566"/>
                  <a:pt x="3662083" y="33535"/>
                  <a:pt x="3778601" y="22622"/>
                </a:cubicBezTo>
                <a:cubicBezTo>
                  <a:pt x="3793981" y="243672"/>
                  <a:pt x="3764152" y="318695"/>
                  <a:pt x="3778601" y="467157"/>
                </a:cubicBezTo>
                <a:cubicBezTo>
                  <a:pt x="3790077" y="557563"/>
                  <a:pt x="3783697" y="684218"/>
                  <a:pt x="3777639" y="811856"/>
                </a:cubicBezTo>
                <a:lnTo>
                  <a:pt x="3773760" y="922625"/>
                </a:lnTo>
                <a:lnTo>
                  <a:pt x="3778601" y="974384"/>
                </a:lnTo>
                <a:cubicBezTo>
                  <a:pt x="3785784" y="1003717"/>
                  <a:pt x="3785160" y="1041120"/>
                  <a:pt x="3781239" y="1085904"/>
                </a:cubicBezTo>
                <a:lnTo>
                  <a:pt x="3776107" y="1132519"/>
                </a:lnTo>
                <a:lnTo>
                  <a:pt x="3778601" y="1162456"/>
                </a:lnTo>
                <a:cubicBezTo>
                  <a:pt x="3791360" y="1256797"/>
                  <a:pt x="3774958" y="1367020"/>
                  <a:pt x="3763568" y="1469787"/>
                </a:cubicBezTo>
                <a:lnTo>
                  <a:pt x="3758806" y="1520515"/>
                </a:lnTo>
                <a:lnTo>
                  <a:pt x="3760417" y="1549437"/>
                </a:lnTo>
                <a:cubicBezTo>
                  <a:pt x="3764298" y="1588133"/>
                  <a:pt x="3770171" y="1628243"/>
                  <a:pt x="3778601" y="1669683"/>
                </a:cubicBezTo>
                <a:cubicBezTo>
                  <a:pt x="3846039" y="2001203"/>
                  <a:pt x="3774784" y="2142285"/>
                  <a:pt x="3778601" y="2364982"/>
                </a:cubicBezTo>
                <a:lnTo>
                  <a:pt x="3776565" y="2406088"/>
                </a:lnTo>
                <a:lnTo>
                  <a:pt x="3778601" y="2427673"/>
                </a:lnTo>
                <a:cubicBezTo>
                  <a:pt x="3821357" y="2695960"/>
                  <a:pt x="3735684" y="2699438"/>
                  <a:pt x="3778601" y="2809517"/>
                </a:cubicBezTo>
                <a:cubicBezTo>
                  <a:pt x="3789330" y="2837037"/>
                  <a:pt x="3791666" y="2872927"/>
                  <a:pt x="3789892" y="2914654"/>
                </a:cubicBezTo>
                <a:lnTo>
                  <a:pt x="3784971" y="2966248"/>
                </a:lnTo>
                <a:lnTo>
                  <a:pt x="3796722" y="3024078"/>
                </a:lnTo>
                <a:cubicBezTo>
                  <a:pt x="3809238" y="3115139"/>
                  <a:pt x="3806232" y="3210898"/>
                  <a:pt x="3799338" y="3302850"/>
                </a:cubicBezTo>
                <a:lnTo>
                  <a:pt x="3787405" y="3438354"/>
                </a:lnTo>
                <a:lnTo>
                  <a:pt x="3790719" y="3460532"/>
                </a:lnTo>
                <a:cubicBezTo>
                  <a:pt x="3797323" y="3541872"/>
                  <a:pt x="3789007" y="3624193"/>
                  <a:pt x="3780361" y="3709762"/>
                </a:cubicBezTo>
                <a:lnTo>
                  <a:pt x="3780169" y="3712283"/>
                </a:lnTo>
                <a:lnTo>
                  <a:pt x="3781239" y="3768266"/>
                </a:lnTo>
                <a:cubicBezTo>
                  <a:pt x="3780994" y="3815588"/>
                  <a:pt x="3779902" y="3863939"/>
                  <a:pt x="3778794" y="3912511"/>
                </a:cubicBezTo>
                <a:lnTo>
                  <a:pt x="3776324" y="4054010"/>
                </a:lnTo>
                <a:lnTo>
                  <a:pt x="3778601" y="4074733"/>
                </a:lnTo>
                <a:cubicBezTo>
                  <a:pt x="3822365" y="4336760"/>
                  <a:pt x="3765189" y="4482586"/>
                  <a:pt x="3778601" y="4644650"/>
                </a:cubicBezTo>
                <a:cubicBezTo>
                  <a:pt x="3781954" y="4685166"/>
                  <a:pt x="3782850" y="4718916"/>
                  <a:pt x="3782504" y="4749344"/>
                </a:cubicBezTo>
                <a:lnTo>
                  <a:pt x="3780512" y="4796832"/>
                </a:lnTo>
                <a:lnTo>
                  <a:pt x="3786260" y="4877451"/>
                </a:lnTo>
                <a:cubicBezTo>
                  <a:pt x="3786165" y="4918212"/>
                  <a:pt x="3784020" y="4964155"/>
                  <a:pt x="3781623" y="5015963"/>
                </a:cubicBezTo>
                <a:lnTo>
                  <a:pt x="3779076" y="5087925"/>
                </a:lnTo>
                <a:lnTo>
                  <a:pt x="3779599" y="5155456"/>
                </a:lnTo>
                <a:lnTo>
                  <a:pt x="3775907" y="5219073"/>
                </a:lnTo>
                <a:lnTo>
                  <a:pt x="3778601" y="5402640"/>
                </a:lnTo>
                <a:cubicBezTo>
                  <a:pt x="3780494" y="5441637"/>
                  <a:pt x="3781680" y="5475146"/>
                  <a:pt x="3782335" y="5504141"/>
                </a:cubicBezTo>
                <a:lnTo>
                  <a:pt x="3782798" y="5566951"/>
                </a:lnTo>
                <a:lnTo>
                  <a:pt x="3786885" y="5599303"/>
                </a:lnTo>
                <a:cubicBezTo>
                  <a:pt x="3799534" y="5776838"/>
                  <a:pt x="3769350" y="6111156"/>
                  <a:pt x="3778601" y="6291711"/>
                </a:cubicBezTo>
                <a:cubicBezTo>
                  <a:pt x="3687392" y="6306733"/>
                  <a:pt x="3632350" y="6304889"/>
                  <a:pt x="3574752" y="6300212"/>
                </a:cubicBezTo>
                <a:lnTo>
                  <a:pt x="3545837" y="6297718"/>
                </a:lnTo>
                <a:lnTo>
                  <a:pt x="3527963" y="6296834"/>
                </a:lnTo>
                <a:cubicBezTo>
                  <a:pt x="3482151" y="6294419"/>
                  <a:pt x="3430025" y="6291672"/>
                  <a:pt x="3355561" y="6291711"/>
                </a:cubicBezTo>
                <a:cubicBezTo>
                  <a:pt x="3304843" y="6293555"/>
                  <a:pt x="3262749" y="6292377"/>
                  <a:pt x="3225711" y="6290098"/>
                </a:cubicBezTo>
                <a:lnTo>
                  <a:pt x="3218247" y="6289525"/>
                </a:lnTo>
                <a:lnTo>
                  <a:pt x="3198550" y="6289212"/>
                </a:lnTo>
                <a:cubicBezTo>
                  <a:pt x="3144315" y="6287803"/>
                  <a:pt x="3088976" y="6286105"/>
                  <a:pt x="3034921" y="6284968"/>
                </a:cubicBezTo>
                <a:lnTo>
                  <a:pt x="2973802" y="6284626"/>
                </a:lnTo>
                <a:lnTo>
                  <a:pt x="2932520" y="6291711"/>
                </a:lnTo>
                <a:cubicBezTo>
                  <a:pt x="2893699" y="6300111"/>
                  <a:pt x="2847670" y="6301992"/>
                  <a:pt x="2797581" y="6300669"/>
                </a:cubicBezTo>
                <a:lnTo>
                  <a:pt x="2672392" y="6292599"/>
                </a:lnTo>
                <a:lnTo>
                  <a:pt x="2629726" y="6293120"/>
                </a:lnTo>
                <a:lnTo>
                  <a:pt x="2540544" y="6284698"/>
                </a:lnTo>
                <a:lnTo>
                  <a:pt x="2473475" y="6280786"/>
                </a:lnTo>
                <a:cubicBezTo>
                  <a:pt x="2419724" y="6279900"/>
                  <a:pt x="2368202" y="6282437"/>
                  <a:pt x="2322057" y="6291711"/>
                </a:cubicBezTo>
                <a:cubicBezTo>
                  <a:pt x="2275912" y="6300985"/>
                  <a:pt x="2236301" y="6305003"/>
                  <a:pt x="2199195" y="6305968"/>
                </a:cubicBezTo>
                <a:lnTo>
                  <a:pt x="2094190" y="6302012"/>
                </a:lnTo>
                <a:lnTo>
                  <a:pt x="2029724" y="6307766"/>
                </a:lnTo>
                <a:cubicBezTo>
                  <a:pt x="1971866" y="6308389"/>
                  <a:pt x="1916420" y="6305265"/>
                  <a:pt x="1864312" y="6301339"/>
                </a:cubicBezTo>
                <a:lnTo>
                  <a:pt x="1761307" y="6293375"/>
                </a:lnTo>
                <a:lnTo>
                  <a:pt x="1745972" y="6293782"/>
                </a:lnTo>
                <a:cubicBezTo>
                  <a:pt x="1699734" y="6294177"/>
                  <a:pt x="1664143" y="6292827"/>
                  <a:pt x="1633352" y="6291083"/>
                </a:cubicBezTo>
                <a:lnTo>
                  <a:pt x="1621369" y="6290324"/>
                </a:lnTo>
                <a:lnTo>
                  <a:pt x="1599140" y="6291711"/>
                </a:lnTo>
                <a:cubicBezTo>
                  <a:pt x="1564093" y="6296354"/>
                  <a:pt x="1527169" y="6296254"/>
                  <a:pt x="1488567" y="6294097"/>
                </a:cubicBezTo>
                <a:lnTo>
                  <a:pt x="1429716" y="6289243"/>
                </a:lnTo>
                <a:lnTo>
                  <a:pt x="1401008" y="6291711"/>
                </a:lnTo>
                <a:cubicBezTo>
                  <a:pt x="1314301" y="6301163"/>
                  <a:pt x="1222976" y="6299856"/>
                  <a:pt x="1127367" y="6296839"/>
                </a:cubicBezTo>
                <a:lnTo>
                  <a:pt x="1062601" y="6295730"/>
                </a:lnTo>
                <a:lnTo>
                  <a:pt x="964991" y="6305909"/>
                </a:lnTo>
                <a:cubicBezTo>
                  <a:pt x="833250" y="6307778"/>
                  <a:pt x="714190" y="6280255"/>
                  <a:pt x="603122" y="6291711"/>
                </a:cubicBezTo>
                <a:cubicBezTo>
                  <a:pt x="455032" y="6306986"/>
                  <a:pt x="261206" y="6260346"/>
                  <a:pt x="30143" y="6291711"/>
                </a:cubicBezTo>
                <a:cubicBezTo>
                  <a:pt x="-1198" y="6167281"/>
                  <a:pt x="7291" y="6044138"/>
                  <a:pt x="19371" y="5934598"/>
                </a:cubicBezTo>
                <a:lnTo>
                  <a:pt x="33559" y="5801663"/>
                </a:lnTo>
                <a:lnTo>
                  <a:pt x="30143" y="5784485"/>
                </a:lnTo>
                <a:cubicBezTo>
                  <a:pt x="7257" y="5691455"/>
                  <a:pt x="7506" y="5585492"/>
                  <a:pt x="13352" y="5476692"/>
                </a:cubicBezTo>
                <a:lnTo>
                  <a:pt x="21882" y="5346809"/>
                </a:lnTo>
                <a:lnTo>
                  <a:pt x="22064" y="5339439"/>
                </a:lnTo>
                <a:lnTo>
                  <a:pt x="29601" y="5166357"/>
                </a:lnTo>
                <a:lnTo>
                  <a:pt x="30143" y="5151877"/>
                </a:lnTo>
                <a:cubicBezTo>
                  <a:pt x="30018" y="5125783"/>
                  <a:pt x="30111" y="5102484"/>
                  <a:pt x="30346" y="5081409"/>
                </a:cubicBezTo>
                <a:lnTo>
                  <a:pt x="30433" y="5076663"/>
                </a:lnTo>
                <a:lnTo>
                  <a:pt x="30143" y="4963804"/>
                </a:lnTo>
                <a:cubicBezTo>
                  <a:pt x="27040" y="4910138"/>
                  <a:pt x="27067" y="4856021"/>
                  <a:pt x="28459" y="4800989"/>
                </a:cubicBezTo>
                <a:lnTo>
                  <a:pt x="30399" y="4750796"/>
                </a:lnTo>
                <a:lnTo>
                  <a:pt x="31514" y="4666872"/>
                </a:lnTo>
                <a:lnTo>
                  <a:pt x="34697" y="4639551"/>
                </a:lnTo>
                <a:lnTo>
                  <a:pt x="34963" y="4632686"/>
                </a:lnTo>
                <a:cubicBezTo>
                  <a:pt x="37318" y="4575362"/>
                  <a:pt x="39271" y="4516661"/>
                  <a:pt x="39056" y="4456118"/>
                </a:cubicBezTo>
                <a:lnTo>
                  <a:pt x="36996" y="4412759"/>
                </a:lnTo>
                <a:lnTo>
                  <a:pt x="30143" y="4388188"/>
                </a:lnTo>
                <a:cubicBezTo>
                  <a:pt x="7389" y="4328002"/>
                  <a:pt x="11492" y="4256950"/>
                  <a:pt x="19232" y="4188739"/>
                </a:cubicBezTo>
                <a:lnTo>
                  <a:pt x="23985" y="4147809"/>
                </a:lnTo>
                <a:lnTo>
                  <a:pt x="23690" y="4087290"/>
                </a:lnTo>
                <a:lnTo>
                  <a:pt x="29097" y="3984687"/>
                </a:lnTo>
                <a:lnTo>
                  <a:pt x="28035" y="3962690"/>
                </a:lnTo>
                <a:cubicBezTo>
                  <a:pt x="28525" y="3945828"/>
                  <a:pt x="30052" y="3926691"/>
                  <a:pt x="32148" y="3905387"/>
                </a:cubicBezTo>
                <a:lnTo>
                  <a:pt x="34754" y="3881032"/>
                </a:lnTo>
                <a:lnTo>
                  <a:pt x="39206" y="3802233"/>
                </a:lnTo>
                <a:cubicBezTo>
                  <a:pt x="39778" y="3763353"/>
                  <a:pt x="37619" y="3728800"/>
                  <a:pt x="30143" y="3698588"/>
                </a:cubicBezTo>
                <a:cubicBezTo>
                  <a:pt x="7714" y="3607954"/>
                  <a:pt x="33117" y="3482508"/>
                  <a:pt x="36579" y="3365983"/>
                </a:cubicBezTo>
                <a:lnTo>
                  <a:pt x="36510" y="3356621"/>
                </a:lnTo>
                <a:lnTo>
                  <a:pt x="30143" y="3311044"/>
                </a:lnTo>
                <a:cubicBezTo>
                  <a:pt x="14271" y="3224157"/>
                  <a:pt x="11445" y="3149243"/>
                  <a:pt x="14856" y="3082749"/>
                </a:cubicBezTo>
                <a:lnTo>
                  <a:pt x="22229" y="3005366"/>
                </a:lnTo>
                <a:lnTo>
                  <a:pt x="27244" y="2895198"/>
                </a:lnTo>
                <a:cubicBezTo>
                  <a:pt x="29143" y="2848776"/>
                  <a:pt x="30527" y="2799531"/>
                  <a:pt x="30143" y="2746826"/>
                </a:cubicBezTo>
                <a:lnTo>
                  <a:pt x="36784" y="2638240"/>
                </a:lnTo>
                <a:lnTo>
                  <a:pt x="30143" y="2615745"/>
                </a:lnTo>
                <a:cubicBezTo>
                  <a:pt x="-20952" y="2495890"/>
                  <a:pt x="17898" y="2340273"/>
                  <a:pt x="37923" y="2201958"/>
                </a:cubicBezTo>
                <a:lnTo>
                  <a:pt x="42734" y="2158379"/>
                </a:lnTo>
                <a:lnTo>
                  <a:pt x="30143" y="2114218"/>
                </a:lnTo>
                <a:cubicBezTo>
                  <a:pt x="2269" y="2040950"/>
                  <a:pt x="-2735" y="1972014"/>
                  <a:pt x="1162" y="1906697"/>
                </a:cubicBezTo>
                <a:lnTo>
                  <a:pt x="6289" y="1854885"/>
                </a:lnTo>
                <a:lnTo>
                  <a:pt x="8053" y="1809168"/>
                </a:lnTo>
                <a:cubicBezTo>
                  <a:pt x="9832" y="1790244"/>
                  <a:pt x="12470" y="1771472"/>
                  <a:pt x="15415" y="1752867"/>
                </a:cubicBezTo>
                <a:lnTo>
                  <a:pt x="30925" y="1652561"/>
                </a:lnTo>
                <a:lnTo>
                  <a:pt x="30143" y="1606992"/>
                </a:lnTo>
                <a:cubicBezTo>
                  <a:pt x="28397" y="1588584"/>
                  <a:pt x="27931" y="1568665"/>
                  <a:pt x="28348" y="1547550"/>
                </a:cubicBezTo>
                <a:lnTo>
                  <a:pt x="29206" y="1531212"/>
                </a:lnTo>
                <a:lnTo>
                  <a:pt x="23637" y="1487282"/>
                </a:lnTo>
                <a:cubicBezTo>
                  <a:pt x="16479" y="1367166"/>
                  <a:pt x="59638" y="1246041"/>
                  <a:pt x="30143" y="1156757"/>
                </a:cubicBezTo>
                <a:cubicBezTo>
                  <a:pt x="21716" y="1131248"/>
                  <a:pt x="18318" y="1090735"/>
                  <a:pt x="17757" y="1041370"/>
                </a:cubicBezTo>
                <a:lnTo>
                  <a:pt x="18463" y="985697"/>
                </a:lnTo>
                <a:lnTo>
                  <a:pt x="16239" y="975915"/>
                </a:lnTo>
                <a:cubicBezTo>
                  <a:pt x="13541" y="957312"/>
                  <a:pt x="12597" y="940330"/>
                  <a:pt x="12862" y="924477"/>
                </a:cubicBezTo>
                <a:lnTo>
                  <a:pt x="23640" y="845857"/>
                </a:lnTo>
                <a:lnTo>
                  <a:pt x="30907" y="688163"/>
                </a:lnTo>
                <a:lnTo>
                  <a:pt x="31375" y="662715"/>
                </a:lnTo>
                <a:lnTo>
                  <a:pt x="30143" y="655230"/>
                </a:lnTo>
                <a:cubicBezTo>
                  <a:pt x="20345" y="615334"/>
                  <a:pt x="17924" y="569960"/>
                  <a:pt x="19185" y="520814"/>
                </a:cubicBezTo>
                <a:lnTo>
                  <a:pt x="26662" y="415314"/>
                </a:lnTo>
                <a:lnTo>
                  <a:pt x="25635" y="383217"/>
                </a:lnTo>
                <a:cubicBezTo>
                  <a:pt x="25461" y="243905"/>
                  <a:pt x="35455" y="113017"/>
                  <a:pt x="30143" y="22622"/>
                </a:cubicBezTo>
                <a:cubicBezTo>
                  <a:pt x="90096" y="13526"/>
                  <a:pt x="146841" y="12585"/>
                  <a:pt x="200495" y="15390"/>
                </a:cubicBezTo>
                <a:lnTo>
                  <a:pt x="324102" y="27794"/>
                </a:lnTo>
                <a:lnTo>
                  <a:pt x="329634" y="27979"/>
                </a:lnTo>
                <a:cubicBezTo>
                  <a:pt x="398332" y="30204"/>
                  <a:pt x="468106" y="31425"/>
                  <a:pt x="551798" y="27886"/>
                </a:cubicBezTo>
                <a:lnTo>
                  <a:pt x="592464" y="25476"/>
                </a:lnTo>
                <a:lnTo>
                  <a:pt x="603122" y="22622"/>
                </a:lnTo>
                <a:cubicBezTo>
                  <a:pt x="639294" y="8191"/>
                  <a:pt x="679641" y="1916"/>
                  <a:pt x="723201" y="386"/>
                </a:cubicBezTo>
                <a:close/>
              </a:path>
            </a:pathLst>
          </a:custGeom>
        </p:spPr>
      </p:pic>
      <p:sp>
        <p:nvSpPr>
          <p:cNvPr id="9" name="Content Placeholder 8">
            <a:extLst>
              <a:ext uri="{FF2B5EF4-FFF2-40B4-BE49-F238E27FC236}">
                <a16:creationId xmlns:a16="http://schemas.microsoft.com/office/drawing/2014/main" id="{96140741-DF67-4283-AD1E-5E4F232B955B}"/>
              </a:ext>
            </a:extLst>
          </p:cNvPr>
          <p:cNvSpPr>
            <a:spLocks noGrp="1"/>
          </p:cNvSpPr>
          <p:nvPr>
            <p:ph idx="1"/>
          </p:nvPr>
        </p:nvSpPr>
        <p:spPr>
          <a:xfrm>
            <a:off x="4918229" y="1979479"/>
            <a:ext cx="6701278" cy="4705405"/>
          </a:xfrm>
        </p:spPr>
        <p:txBody>
          <a:bodyPr anchor="t">
            <a:noAutofit/>
          </a:bodyPr>
          <a:lstStyle/>
          <a:p>
            <a:pPr>
              <a:lnSpc>
                <a:spcPct val="100000"/>
              </a:lnSpc>
            </a:pPr>
            <a:r>
              <a:rPr lang="en-GB" sz="2000" dirty="0" err="1">
                <a:latin typeface="Cambria" panose="02040503050406030204" pitchFamily="18" charset="0"/>
                <a:ea typeface="Cambria" panose="02040503050406030204" pitchFamily="18" charset="0"/>
                <a:cs typeface="Calibri" panose="020F0502020204030204" pitchFamily="34" charset="0"/>
              </a:rPr>
              <a:t>Boleslaus</a:t>
            </a:r>
            <a:r>
              <a:rPr lang="en-GB" sz="2000" dirty="0">
                <a:latin typeface="Cambria" panose="02040503050406030204" pitchFamily="18" charset="0"/>
                <a:ea typeface="Cambria" panose="02040503050406030204" pitchFamily="18" charset="0"/>
                <a:cs typeface="Calibri" panose="020F0502020204030204" pitchFamily="34" charset="0"/>
              </a:rPr>
              <a:t> invited his brother Wenceslas to the feast celebrated on the occasion of Saint </a:t>
            </a:r>
            <a:r>
              <a:rPr lang="en-GB" sz="2000" dirty="0" err="1">
                <a:latin typeface="Cambria" panose="02040503050406030204" pitchFamily="18" charset="0"/>
                <a:ea typeface="Cambria" panose="02040503050406030204" pitchFamily="18" charset="0"/>
                <a:cs typeface="Calibri" panose="020F0502020204030204" pitchFamily="34" charset="0"/>
              </a:rPr>
              <a:t>Cosma</a:t>
            </a:r>
            <a:r>
              <a:rPr lang="en-GB" sz="2000" dirty="0">
                <a:latin typeface="Cambria" panose="02040503050406030204" pitchFamily="18" charset="0"/>
                <a:ea typeface="Cambria" panose="02040503050406030204" pitchFamily="18" charset="0"/>
                <a:cs typeface="Calibri" panose="020F0502020204030204" pitchFamily="34" charset="0"/>
              </a:rPr>
              <a:t> and Damian´s holiday. The next day early in the morning,  when Wenceslas was going to mass, he was </a:t>
            </a:r>
            <a:r>
              <a:rPr lang="en-GB" sz="2000" dirty="0" err="1">
                <a:latin typeface="Cambria" panose="02040503050406030204" pitchFamily="18" charset="0"/>
                <a:ea typeface="Cambria" panose="02040503050406030204" pitchFamily="18" charset="0"/>
                <a:cs typeface="Calibri" panose="020F0502020204030204" pitchFamily="34" charset="0"/>
              </a:rPr>
              <a:t>beated</a:t>
            </a:r>
            <a:r>
              <a:rPr lang="en-GB" sz="2000" dirty="0">
                <a:latin typeface="Cambria" panose="02040503050406030204" pitchFamily="18" charset="0"/>
                <a:ea typeface="Cambria" panose="02040503050406030204" pitchFamily="18" charset="0"/>
                <a:cs typeface="Calibri" panose="020F0502020204030204" pitchFamily="34" charset="0"/>
              </a:rPr>
              <a:t> by sword by his brother in front of the church. Then </a:t>
            </a:r>
            <a:r>
              <a:rPr lang="en-GB" sz="2000" dirty="0" err="1">
                <a:latin typeface="Cambria" panose="02040503050406030204" pitchFamily="18" charset="0"/>
                <a:ea typeface="Cambria" panose="02040503050406030204" pitchFamily="18" charset="0"/>
                <a:cs typeface="Calibri" panose="020F0502020204030204" pitchFamily="34" charset="0"/>
              </a:rPr>
              <a:t>Boleslaus´s</a:t>
            </a:r>
            <a:r>
              <a:rPr lang="en-GB" sz="2000" dirty="0">
                <a:latin typeface="Cambria" panose="02040503050406030204" pitchFamily="18" charset="0"/>
                <a:ea typeface="Cambria" panose="02040503050406030204" pitchFamily="18" charset="0"/>
                <a:cs typeface="Calibri" panose="020F0502020204030204" pitchFamily="34" charset="0"/>
              </a:rPr>
              <a:t> companions murdered the duke.</a:t>
            </a:r>
          </a:p>
          <a:p>
            <a:pPr>
              <a:lnSpc>
                <a:spcPct val="100000"/>
              </a:lnSpc>
            </a:pPr>
            <a:r>
              <a:rPr lang="en-GB" sz="2000" dirty="0">
                <a:latin typeface="Cambria" panose="02040503050406030204" pitchFamily="18" charset="0"/>
                <a:ea typeface="Cambria" panose="02040503050406030204" pitchFamily="18" charset="0"/>
                <a:cs typeface="Calibri" panose="020F0502020204030204" pitchFamily="34" charset="0"/>
              </a:rPr>
              <a:t>Probably, the incident took place near unpreserved church of Saint </a:t>
            </a:r>
            <a:r>
              <a:rPr lang="en-GB" sz="2000" dirty="0" err="1">
                <a:latin typeface="Cambria" panose="02040503050406030204" pitchFamily="18" charset="0"/>
                <a:ea typeface="Cambria" panose="02040503050406030204" pitchFamily="18" charset="0"/>
                <a:cs typeface="Calibri" panose="020F0502020204030204" pitchFamily="34" charset="0"/>
              </a:rPr>
              <a:t>Cosma</a:t>
            </a:r>
            <a:r>
              <a:rPr lang="en-GB" sz="2000" dirty="0">
                <a:latin typeface="Cambria" panose="02040503050406030204" pitchFamily="18" charset="0"/>
                <a:ea typeface="Cambria" panose="02040503050406030204" pitchFamily="18" charset="0"/>
                <a:cs typeface="Calibri" panose="020F0502020204030204" pitchFamily="34" charset="0"/>
              </a:rPr>
              <a:t> and Damian.</a:t>
            </a:r>
          </a:p>
          <a:p>
            <a:pPr>
              <a:lnSpc>
                <a:spcPct val="100000"/>
              </a:lnSpc>
            </a:pPr>
            <a:r>
              <a:rPr lang="en-GB" sz="2000" dirty="0">
                <a:latin typeface="Cambria" panose="02040503050406030204" pitchFamily="18" charset="0"/>
                <a:ea typeface="Cambria" panose="02040503050406030204" pitchFamily="18" charset="0"/>
                <a:cs typeface="Calibri" panose="020F0502020204030204" pitchFamily="34" charset="0"/>
              </a:rPr>
              <a:t>The day of Wenceslas´s murder is quoted by </a:t>
            </a:r>
            <a:r>
              <a:rPr lang="en-GB" sz="2000" dirty="0" err="1">
                <a:latin typeface="Cambria" panose="02040503050406030204" pitchFamily="18" charset="0"/>
                <a:ea typeface="Cambria" panose="02040503050406030204" pitchFamily="18" charset="0"/>
                <a:cs typeface="Calibri" panose="020F0502020204030204" pitchFamily="34" charset="0"/>
              </a:rPr>
              <a:t>legendes</a:t>
            </a:r>
            <a:r>
              <a:rPr lang="en-GB" sz="2000" dirty="0">
                <a:latin typeface="Cambria" panose="02040503050406030204" pitchFamily="18" charset="0"/>
                <a:ea typeface="Cambria" panose="02040503050406030204" pitchFamily="18" charset="0"/>
                <a:cs typeface="Calibri" panose="020F0502020204030204" pitchFamily="34" charset="0"/>
              </a:rPr>
              <a:t> as Monday 28</a:t>
            </a:r>
            <a:r>
              <a:rPr lang="en-GB" sz="2000" baseline="30000" dirty="0">
                <a:latin typeface="Cambria" panose="02040503050406030204" pitchFamily="18" charset="0"/>
                <a:ea typeface="Cambria" panose="02040503050406030204" pitchFamily="18" charset="0"/>
                <a:cs typeface="Calibri" panose="020F0502020204030204" pitchFamily="34" charset="0"/>
              </a:rPr>
              <a:t>th</a:t>
            </a:r>
            <a:r>
              <a:rPr lang="en-GB" sz="2000" dirty="0">
                <a:latin typeface="Cambria" panose="02040503050406030204" pitchFamily="18" charset="0"/>
                <a:ea typeface="Cambria" panose="02040503050406030204" pitchFamily="18" charset="0"/>
                <a:cs typeface="Calibri" panose="020F0502020204030204" pitchFamily="34" charset="0"/>
              </a:rPr>
              <a:t> September. The year is probably 929 or 935 when Monday was this day in calendar.</a:t>
            </a:r>
          </a:p>
        </p:txBody>
      </p:sp>
    </p:spTree>
    <p:extLst>
      <p:ext uri="{BB962C8B-B14F-4D97-AF65-F5344CB8AC3E}">
        <p14:creationId xmlns:p14="http://schemas.microsoft.com/office/powerpoint/2010/main" val="32903107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A6D37EE4-EA1B-46EE-A54B-5233C63C96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3A805FFA-FD44-4B6A-89C6-9B3D58D2CC5B}"/>
              </a:ext>
            </a:extLst>
          </p:cNvPr>
          <p:cNvSpPr>
            <a:spLocks noGrp="1"/>
          </p:cNvSpPr>
          <p:nvPr>
            <p:ph type="title"/>
          </p:nvPr>
        </p:nvSpPr>
        <p:spPr>
          <a:xfrm>
            <a:off x="572493" y="238539"/>
            <a:ext cx="11047013" cy="1434415"/>
          </a:xfrm>
        </p:spPr>
        <p:txBody>
          <a:bodyPr anchor="b">
            <a:normAutofit/>
          </a:bodyPr>
          <a:lstStyle/>
          <a:p>
            <a:r>
              <a:rPr lang="cs-CZ" sz="7200" dirty="0" err="1">
                <a:latin typeface="Monotype Corsiva" panose="03010101010201010101" pitchFamily="66" charset="0"/>
                <a:cs typeface="AngsanaUPC" panose="02020603050405020304" pitchFamily="18" charset="-34"/>
              </a:rPr>
              <a:t>Canonization</a:t>
            </a:r>
            <a:endParaRPr lang="cs-CZ" sz="7200" dirty="0">
              <a:latin typeface="Monotype Corsiva" panose="03010101010201010101" pitchFamily="66" charset="0"/>
              <a:cs typeface="AngsanaUPC" panose="02020603050405020304" pitchFamily="18" charset="-34"/>
            </a:endParaRPr>
          </a:p>
        </p:txBody>
      </p:sp>
      <p:sp>
        <p:nvSpPr>
          <p:cNvPr id="20" name="Rectangle 6">
            <a:extLst>
              <a:ext uri="{FF2B5EF4-FFF2-40B4-BE49-F238E27FC236}">
                <a16:creationId xmlns:a16="http://schemas.microsoft.com/office/drawing/2014/main" id="{3CE8AF5E-D374-4CF1-90CC-35CF73B81C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4" y="1817073"/>
            <a:ext cx="11018520" cy="18288"/>
          </a:xfrm>
          <a:custGeom>
            <a:avLst/>
            <a:gdLst>
              <a:gd name="connsiteX0" fmla="*/ 0 w 11018520"/>
              <a:gd name="connsiteY0" fmla="*/ 0 h 18288"/>
              <a:gd name="connsiteX1" fmla="*/ 468287 w 11018520"/>
              <a:gd name="connsiteY1" fmla="*/ 0 h 18288"/>
              <a:gd name="connsiteX2" fmla="*/ 1156945 w 11018520"/>
              <a:gd name="connsiteY2" fmla="*/ 0 h 18288"/>
              <a:gd name="connsiteX3" fmla="*/ 1955787 w 11018520"/>
              <a:gd name="connsiteY3" fmla="*/ 0 h 18288"/>
              <a:gd name="connsiteX4" fmla="*/ 2313889 w 11018520"/>
              <a:gd name="connsiteY4" fmla="*/ 0 h 18288"/>
              <a:gd name="connsiteX5" fmla="*/ 2671991 w 11018520"/>
              <a:gd name="connsiteY5" fmla="*/ 0 h 18288"/>
              <a:gd name="connsiteX6" fmla="*/ 3581019 w 11018520"/>
              <a:gd name="connsiteY6" fmla="*/ 0 h 18288"/>
              <a:gd name="connsiteX7" fmla="*/ 4269677 w 11018520"/>
              <a:gd name="connsiteY7" fmla="*/ 0 h 18288"/>
              <a:gd name="connsiteX8" fmla="*/ 4627778 w 11018520"/>
              <a:gd name="connsiteY8" fmla="*/ 0 h 18288"/>
              <a:gd name="connsiteX9" fmla="*/ 5316436 w 11018520"/>
              <a:gd name="connsiteY9" fmla="*/ 0 h 18288"/>
              <a:gd name="connsiteX10" fmla="*/ 6225464 w 11018520"/>
              <a:gd name="connsiteY10" fmla="*/ 0 h 18288"/>
              <a:gd name="connsiteX11" fmla="*/ 6803936 w 11018520"/>
              <a:gd name="connsiteY11" fmla="*/ 0 h 18288"/>
              <a:gd name="connsiteX12" fmla="*/ 7382408 w 11018520"/>
              <a:gd name="connsiteY12" fmla="*/ 0 h 18288"/>
              <a:gd name="connsiteX13" fmla="*/ 8071066 w 11018520"/>
              <a:gd name="connsiteY13" fmla="*/ 0 h 18288"/>
              <a:gd name="connsiteX14" fmla="*/ 8869909 w 11018520"/>
              <a:gd name="connsiteY14" fmla="*/ 0 h 18288"/>
              <a:gd name="connsiteX15" fmla="*/ 9668751 w 11018520"/>
              <a:gd name="connsiteY15" fmla="*/ 0 h 18288"/>
              <a:gd name="connsiteX16" fmla="*/ 11018520 w 11018520"/>
              <a:gd name="connsiteY16" fmla="*/ 0 h 18288"/>
              <a:gd name="connsiteX17" fmla="*/ 11018520 w 11018520"/>
              <a:gd name="connsiteY17" fmla="*/ 18288 h 18288"/>
              <a:gd name="connsiteX18" fmla="*/ 10550233 w 11018520"/>
              <a:gd name="connsiteY18" fmla="*/ 18288 h 18288"/>
              <a:gd name="connsiteX19" fmla="*/ 9641205 w 11018520"/>
              <a:gd name="connsiteY19" fmla="*/ 18288 h 18288"/>
              <a:gd name="connsiteX20" fmla="*/ 8952548 w 11018520"/>
              <a:gd name="connsiteY20" fmla="*/ 18288 h 18288"/>
              <a:gd name="connsiteX21" fmla="*/ 8594446 w 11018520"/>
              <a:gd name="connsiteY21" fmla="*/ 18288 h 18288"/>
              <a:gd name="connsiteX22" fmla="*/ 7905788 w 11018520"/>
              <a:gd name="connsiteY22" fmla="*/ 18288 h 18288"/>
              <a:gd name="connsiteX23" fmla="*/ 7327316 w 11018520"/>
              <a:gd name="connsiteY23" fmla="*/ 18288 h 18288"/>
              <a:gd name="connsiteX24" fmla="*/ 6748844 w 11018520"/>
              <a:gd name="connsiteY24" fmla="*/ 18288 h 18288"/>
              <a:gd name="connsiteX25" fmla="*/ 6170371 w 11018520"/>
              <a:gd name="connsiteY25" fmla="*/ 18288 h 18288"/>
              <a:gd name="connsiteX26" fmla="*/ 5591899 w 11018520"/>
              <a:gd name="connsiteY26" fmla="*/ 18288 h 18288"/>
              <a:gd name="connsiteX27" fmla="*/ 4793056 w 11018520"/>
              <a:gd name="connsiteY27" fmla="*/ 18288 h 18288"/>
              <a:gd name="connsiteX28" fmla="*/ 4104399 w 11018520"/>
              <a:gd name="connsiteY28" fmla="*/ 18288 h 18288"/>
              <a:gd name="connsiteX29" fmla="*/ 3746297 w 11018520"/>
              <a:gd name="connsiteY29" fmla="*/ 18288 h 18288"/>
              <a:gd name="connsiteX30" fmla="*/ 3167825 w 11018520"/>
              <a:gd name="connsiteY30" fmla="*/ 18288 h 18288"/>
              <a:gd name="connsiteX31" fmla="*/ 2368982 w 11018520"/>
              <a:gd name="connsiteY31" fmla="*/ 18288 h 18288"/>
              <a:gd name="connsiteX32" fmla="*/ 1900695 w 11018520"/>
              <a:gd name="connsiteY32" fmla="*/ 18288 h 18288"/>
              <a:gd name="connsiteX33" fmla="*/ 991667 w 11018520"/>
              <a:gd name="connsiteY33" fmla="*/ 18288 h 18288"/>
              <a:gd name="connsiteX34" fmla="*/ 0 w 11018520"/>
              <a:gd name="connsiteY34" fmla="*/ 18288 h 18288"/>
              <a:gd name="connsiteX35" fmla="*/ 0 w 11018520"/>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1018520" h="18288" fill="none" extrusionOk="0">
                <a:moveTo>
                  <a:pt x="0" y="0"/>
                </a:moveTo>
                <a:cubicBezTo>
                  <a:pt x="176840" y="19448"/>
                  <a:pt x="369510" y="1686"/>
                  <a:pt x="468287" y="0"/>
                </a:cubicBezTo>
                <a:cubicBezTo>
                  <a:pt x="567064" y="-1686"/>
                  <a:pt x="844925" y="28710"/>
                  <a:pt x="1156945" y="0"/>
                </a:cubicBezTo>
                <a:cubicBezTo>
                  <a:pt x="1468965" y="-28710"/>
                  <a:pt x="1755775" y="35306"/>
                  <a:pt x="1955787" y="0"/>
                </a:cubicBezTo>
                <a:cubicBezTo>
                  <a:pt x="2155799" y="-35306"/>
                  <a:pt x="2224532" y="-16632"/>
                  <a:pt x="2313889" y="0"/>
                </a:cubicBezTo>
                <a:cubicBezTo>
                  <a:pt x="2403246" y="16632"/>
                  <a:pt x="2494050" y="6083"/>
                  <a:pt x="2671991" y="0"/>
                </a:cubicBezTo>
                <a:cubicBezTo>
                  <a:pt x="2849932" y="-6083"/>
                  <a:pt x="3354152" y="34614"/>
                  <a:pt x="3581019" y="0"/>
                </a:cubicBezTo>
                <a:cubicBezTo>
                  <a:pt x="3807886" y="-34614"/>
                  <a:pt x="4022451" y="14254"/>
                  <a:pt x="4269677" y="0"/>
                </a:cubicBezTo>
                <a:cubicBezTo>
                  <a:pt x="4516903" y="-14254"/>
                  <a:pt x="4514495" y="-13291"/>
                  <a:pt x="4627778" y="0"/>
                </a:cubicBezTo>
                <a:cubicBezTo>
                  <a:pt x="4741061" y="13291"/>
                  <a:pt x="5120758" y="-22660"/>
                  <a:pt x="5316436" y="0"/>
                </a:cubicBezTo>
                <a:cubicBezTo>
                  <a:pt x="5512114" y="22660"/>
                  <a:pt x="5812155" y="-9513"/>
                  <a:pt x="6225464" y="0"/>
                </a:cubicBezTo>
                <a:cubicBezTo>
                  <a:pt x="6638773" y="9513"/>
                  <a:pt x="6545417" y="2479"/>
                  <a:pt x="6803936" y="0"/>
                </a:cubicBezTo>
                <a:cubicBezTo>
                  <a:pt x="7062455" y="-2479"/>
                  <a:pt x="7245098" y="-20209"/>
                  <a:pt x="7382408" y="0"/>
                </a:cubicBezTo>
                <a:cubicBezTo>
                  <a:pt x="7519718" y="20209"/>
                  <a:pt x="7801947" y="19736"/>
                  <a:pt x="8071066" y="0"/>
                </a:cubicBezTo>
                <a:cubicBezTo>
                  <a:pt x="8340185" y="-19736"/>
                  <a:pt x="8495312" y="-6666"/>
                  <a:pt x="8869909" y="0"/>
                </a:cubicBezTo>
                <a:cubicBezTo>
                  <a:pt x="9244506" y="6666"/>
                  <a:pt x="9501461" y="-13745"/>
                  <a:pt x="9668751" y="0"/>
                </a:cubicBezTo>
                <a:cubicBezTo>
                  <a:pt x="9836041" y="13745"/>
                  <a:pt x="10607605" y="14143"/>
                  <a:pt x="11018520" y="0"/>
                </a:cubicBezTo>
                <a:cubicBezTo>
                  <a:pt x="11019166" y="4451"/>
                  <a:pt x="11019010" y="9226"/>
                  <a:pt x="11018520" y="18288"/>
                </a:cubicBezTo>
                <a:cubicBezTo>
                  <a:pt x="10834966" y="15274"/>
                  <a:pt x="10754561" y="35250"/>
                  <a:pt x="10550233" y="18288"/>
                </a:cubicBezTo>
                <a:cubicBezTo>
                  <a:pt x="10345905" y="1326"/>
                  <a:pt x="9906342" y="45884"/>
                  <a:pt x="9641205" y="18288"/>
                </a:cubicBezTo>
                <a:cubicBezTo>
                  <a:pt x="9376068" y="-9308"/>
                  <a:pt x="9177188" y="43988"/>
                  <a:pt x="8952548" y="18288"/>
                </a:cubicBezTo>
                <a:cubicBezTo>
                  <a:pt x="8727908" y="-7412"/>
                  <a:pt x="8707007" y="3271"/>
                  <a:pt x="8594446" y="18288"/>
                </a:cubicBezTo>
                <a:cubicBezTo>
                  <a:pt x="8481885" y="33305"/>
                  <a:pt x="8175004" y="35109"/>
                  <a:pt x="7905788" y="18288"/>
                </a:cubicBezTo>
                <a:cubicBezTo>
                  <a:pt x="7636572" y="1467"/>
                  <a:pt x="7535638" y="7399"/>
                  <a:pt x="7327316" y="18288"/>
                </a:cubicBezTo>
                <a:cubicBezTo>
                  <a:pt x="7118994" y="29177"/>
                  <a:pt x="6978247" y="47205"/>
                  <a:pt x="6748844" y="18288"/>
                </a:cubicBezTo>
                <a:cubicBezTo>
                  <a:pt x="6519441" y="-10629"/>
                  <a:pt x="6459241" y="43308"/>
                  <a:pt x="6170371" y="18288"/>
                </a:cubicBezTo>
                <a:cubicBezTo>
                  <a:pt x="5881501" y="-6732"/>
                  <a:pt x="5736201" y="35971"/>
                  <a:pt x="5591899" y="18288"/>
                </a:cubicBezTo>
                <a:cubicBezTo>
                  <a:pt x="5447597" y="605"/>
                  <a:pt x="4990303" y="20409"/>
                  <a:pt x="4793056" y="18288"/>
                </a:cubicBezTo>
                <a:cubicBezTo>
                  <a:pt x="4595809" y="16167"/>
                  <a:pt x="4271723" y="2909"/>
                  <a:pt x="4104399" y="18288"/>
                </a:cubicBezTo>
                <a:cubicBezTo>
                  <a:pt x="3937075" y="33667"/>
                  <a:pt x="3923235" y="10730"/>
                  <a:pt x="3746297" y="18288"/>
                </a:cubicBezTo>
                <a:cubicBezTo>
                  <a:pt x="3569359" y="25846"/>
                  <a:pt x="3351081" y="24702"/>
                  <a:pt x="3167825" y="18288"/>
                </a:cubicBezTo>
                <a:cubicBezTo>
                  <a:pt x="2984569" y="11874"/>
                  <a:pt x="2708033" y="13293"/>
                  <a:pt x="2368982" y="18288"/>
                </a:cubicBezTo>
                <a:cubicBezTo>
                  <a:pt x="2029931" y="23283"/>
                  <a:pt x="2009060" y="37671"/>
                  <a:pt x="1900695" y="18288"/>
                </a:cubicBezTo>
                <a:cubicBezTo>
                  <a:pt x="1792330" y="-1095"/>
                  <a:pt x="1183178" y="9337"/>
                  <a:pt x="991667" y="18288"/>
                </a:cubicBezTo>
                <a:cubicBezTo>
                  <a:pt x="800156" y="27239"/>
                  <a:pt x="375690" y="34110"/>
                  <a:pt x="0" y="18288"/>
                </a:cubicBezTo>
                <a:cubicBezTo>
                  <a:pt x="-213" y="9468"/>
                  <a:pt x="187" y="4459"/>
                  <a:pt x="0" y="0"/>
                </a:cubicBezTo>
                <a:close/>
              </a:path>
              <a:path w="11018520" h="18288" stroke="0" extrusionOk="0">
                <a:moveTo>
                  <a:pt x="0" y="0"/>
                </a:moveTo>
                <a:cubicBezTo>
                  <a:pt x="266588" y="-23405"/>
                  <a:pt x="350503" y="-27031"/>
                  <a:pt x="578472" y="0"/>
                </a:cubicBezTo>
                <a:cubicBezTo>
                  <a:pt x="806441" y="27031"/>
                  <a:pt x="803976" y="13604"/>
                  <a:pt x="936574" y="0"/>
                </a:cubicBezTo>
                <a:cubicBezTo>
                  <a:pt x="1069172" y="-13604"/>
                  <a:pt x="1661335" y="-31902"/>
                  <a:pt x="1845602" y="0"/>
                </a:cubicBezTo>
                <a:cubicBezTo>
                  <a:pt x="2029869" y="31902"/>
                  <a:pt x="2273452" y="17005"/>
                  <a:pt x="2424074" y="0"/>
                </a:cubicBezTo>
                <a:cubicBezTo>
                  <a:pt x="2574696" y="-17005"/>
                  <a:pt x="2790864" y="-28133"/>
                  <a:pt x="3002547" y="0"/>
                </a:cubicBezTo>
                <a:cubicBezTo>
                  <a:pt x="3214230" y="28133"/>
                  <a:pt x="3605033" y="-14934"/>
                  <a:pt x="3911575" y="0"/>
                </a:cubicBezTo>
                <a:cubicBezTo>
                  <a:pt x="4218117" y="14934"/>
                  <a:pt x="4198004" y="3604"/>
                  <a:pt x="4379862" y="0"/>
                </a:cubicBezTo>
                <a:cubicBezTo>
                  <a:pt x="4561720" y="-3604"/>
                  <a:pt x="4941151" y="-37368"/>
                  <a:pt x="5288890" y="0"/>
                </a:cubicBezTo>
                <a:cubicBezTo>
                  <a:pt x="5636629" y="37368"/>
                  <a:pt x="6011513" y="-33898"/>
                  <a:pt x="6197918" y="0"/>
                </a:cubicBezTo>
                <a:cubicBezTo>
                  <a:pt x="6384323" y="33898"/>
                  <a:pt x="6555799" y="11241"/>
                  <a:pt x="6886575" y="0"/>
                </a:cubicBezTo>
                <a:cubicBezTo>
                  <a:pt x="7217351" y="-11241"/>
                  <a:pt x="7604472" y="-44614"/>
                  <a:pt x="7795603" y="0"/>
                </a:cubicBezTo>
                <a:cubicBezTo>
                  <a:pt x="7986734" y="44614"/>
                  <a:pt x="8098870" y="-11086"/>
                  <a:pt x="8374075" y="0"/>
                </a:cubicBezTo>
                <a:cubicBezTo>
                  <a:pt x="8649280" y="11086"/>
                  <a:pt x="8701749" y="-25020"/>
                  <a:pt x="8952548" y="0"/>
                </a:cubicBezTo>
                <a:cubicBezTo>
                  <a:pt x="9203347" y="25020"/>
                  <a:pt x="9519297" y="4274"/>
                  <a:pt x="9751390" y="0"/>
                </a:cubicBezTo>
                <a:cubicBezTo>
                  <a:pt x="9983483" y="-4274"/>
                  <a:pt x="10169881" y="16480"/>
                  <a:pt x="10329863" y="0"/>
                </a:cubicBezTo>
                <a:cubicBezTo>
                  <a:pt x="10489845" y="-16480"/>
                  <a:pt x="10750941" y="-9727"/>
                  <a:pt x="11018520" y="0"/>
                </a:cubicBezTo>
                <a:cubicBezTo>
                  <a:pt x="11018113" y="8690"/>
                  <a:pt x="11018366" y="14141"/>
                  <a:pt x="11018520" y="18288"/>
                </a:cubicBezTo>
                <a:cubicBezTo>
                  <a:pt x="10841176" y="-3597"/>
                  <a:pt x="10399304" y="41504"/>
                  <a:pt x="10219677" y="18288"/>
                </a:cubicBezTo>
                <a:cubicBezTo>
                  <a:pt x="10040050" y="-4928"/>
                  <a:pt x="10030762" y="16144"/>
                  <a:pt x="9861575" y="18288"/>
                </a:cubicBezTo>
                <a:cubicBezTo>
                  <a:pt x="9692388" y="20432"/>
                  <a:pt x="9529439" y="40380"/>
                  <a:pt x="9393288" y="18288"/>
                </a:cubicBezTo>
                <a:cubicBezTo>
                  <a:pt x="9257137" y="-3804"/>
                  <a:pt x="8825003" y="25592"/>
                  <a:pt x="8484260" y="18288"/>
                </a:cubicBezTo>
                <a:cubicBezTo>
                  <a:pt x="8143517" y="10984"/>
                  <a:pt x="8082894" y="45968"/>
                  <a:pt x="7795603" y="18288"/>
                </a:cubicBezTo>
                <a:cubicBezTo>
                  <a:pt x="7508312" y="-9392"/>
                  <a:pt x="7466074" y="19486"/>
                  <a:pt x="7327316" y="18288"/>
                </a:cubicBezTo>
                <a:cubicBezTo>
                  <a:pt x="7188558" y="17090"/>
                  <a:pt x="6869645" y="4657"/>
                  <a:pt x="6638658" y="18288"/>
                </a:cubicBezTo>
                <a:cubicBezTo>
                  <a:pt x="6407671" y="31919"/>
                  <a:pt x="6359238" y="35967"/>
                  <a:pt x="6280556" y="18288"/>
                </a:cubicBezTo>
                <a:cubicBezTo>
                  <a:pt x="6201874" y="609"/>
                  <a:pt x="6041216" y="22404"/>
                  <a:pt x="5922455" y="18288"/>
                </a:cubicBezTo>
                <a:cubicBezTo>
                  <a:pt x="5803694" y="14172"/>
                  <a:pt x="5555521" y="48848"/>
                  <a:pt x="5233797" y="18288"/>
                </a:cubicBezTo>
                <a:cubicBezTo>
                  <a:pt x="4912073" y="-12272"/>
                  <a:pt x="4986440" y="-2740"/>
                  <a:pt x="4765510" y="18288"/>
                </a:cubicBezTo>
                <a:cubicBezTo>
                  <a:pt x="4544580" y="39316"/>
                  <a:pt x="4177715" y="18248"/>
                  <a:pt x="3966667" y="18288"/>
                </a:cubicBezTo>
                <a:cubicBezTo>
                  <a:pt x="3755619" y="18328"/>
                  <a:pt x="3664519" y="22387"/>
                  <a:pt x="3498380" y="18288"/>
                </a:cubicBezTo>
                <a:cubicBezTo>
                  <a:pt x="3332241" y="14189"/>
                  <a:pt x="3065858" y="-7524"/>
                  <a:pt x="2699537" y="18288"/>
                </a:cubicBezTo>
                <a:cubicBezTo>
                  <a:pt x="2333216" y="44100"/>
                  <a:pt x="2505666" y="4650"/>
                  <a:pt x="2341436" y="18288"/>
                </a:cubicBezTo>
                <a:cubicBezTo>
                  <a:pt x="2177206" y="31926"/>
                  <a:pt x="1790164" y="19880"/>
                  <a:pt x="1542593" y="18288"/>
                </a:cubicBezTo>
                <a:cubicBezTo>
                  <a:pt x="1295022" y="16696"/>
                  <a:pt x="1218012" y="39325"/>
                  <a:pt x="1074306" y="18288"/>
                </a:cubicBezTo>
                <a:cubicBezTo>
                  <a:pt x="930600" y="-2749"/>
                  <a:pt x="797266" y="24589"/>
                  <a:pt x="716204" y="18288"/>
                </a:cubicBezTo>
                <a:cubicBezTo>
                  <a:pt x="635142" y="11987"/>
                  <a:pt x="344503" y="41396"/>
                  <a:pt x="0" y="18288"/>
                </a:cubicBezTo>
                <a:cubicBezTo>
                  <a:pt x="-53" y="11301"/>
                  <a:pt x="-649" y="7756"/>
                  <a:pt x="0" y="0"/>
                </a:cubicBezTo>
                <a:close/>
              </a:path>
            </a:pathLst>
          </a:custGeom>
          <a:solidFill>
            <a:srgbClr val="D1483E"/>
          </a:solidFill>
          <a:ln w="38100" cap="rnd">
            <a:solidFill>
              <a:srgbClr val="D1483E"/>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Zástupný obsah 10">
            <a:extLst>
              <a:ext uri="{FF2B5EF4-FFF2-40B4-BE49-F238E27FC236}">
                <a16:creationId xmlns:a16="http://schemas.microsoft.com/office/drawing/2014/main" id="{CA1AC9C0-8612-464E-89E0-06BF150614D7}"/>
              </a:ext>
            </a:extLst>
          </p:cNvPr>
          <p:cNvPicPr>
            <a:picLocks noChangeAspect="1"/>
          </p:cNvPicPr>
          <p:nvPr/>
        </p:nvPicPr>
        <p:blipFill rotWithShape="1">
          <a:blip r:embed="rId2">
            <a:extLst>
              <a:ext uri="{28A0092B-C50C-407E-A947-70E740481C1C}">
                <a14:useLocalDpi xmlns:a14="http://schemas.microsoft.com/office/drawing/2010/main" val="0"/>
              </a:ext>
            </a:extLst>
          </a:blip>
          <a:srcRect r="-1" b="27547"/>
          <a:stretch/>
        </p:blipFill>
        <p:spPr>
          <a:xfrm>
            <a:off x="572492" y="2002056"/>
            <a:ext cx="3943849" cy="4184060"/>
          </a:xfrm>
          <a:custGeom>
            <a:avLst/>
            <a:gdLst/>
            <a:ahLst/>
            <a:cxnLst/>
            <a:rect l="l" t="t" r="r" b="b"/>
            <a:pathLst>
              <a:path w="3807743" h="6307845">
                <a:moveTo>
                  <a:pt x="723201" y="386"/>
                </a:moveTo>
                <a:cubicBezTo>
                  <a:pt x="853884" y="-4204"/>
                  <a:pt x="1013493" y="33912"/>
                  <a:pt x="1176100" y="22622"/>
                </a:cubicBezTo>
                <a:cubicBezTo>
                  <a:pt x="1230302" y="18859"/>
                  <a:pt x="1281736" y="20622"/>
                  <a:pt x="1331852" y="24473"/>
                </a:cubicBezTo>
                <a:lnTo>
                  <a:pt x="1439547" y="34944"/>
                </a:lnTo>
                <a:lnTo>
                  <a:pt x="1484197" y="36226"/>
                </a:lnTo>
                <a:cubicBezTo>
                  <a:pt x="1535166" y="35421"/>
                  <a:pt x="1586369" y="31625"/>
                  <a:pt x="1636625" y="22622"/>
                </a:cubicBezTo>
                <a:cubicBezTo>
                  <a:pt x="1686882" y="13619"/>
                  <a:pt x="1729837" y="10653"/>
                  <a:pt x="1768740" y="10885"/>
                </a:cubicBezTo>
                <a:lnTo>
                  <a:pt x="1829538" y="15086"/>
                </a:lnTo>
                <a:lnTo>
                  <a:pt x="1869968" y="7996"/>
                </a:lnTo>
                <a:cubicBezTo>
                  <a:pt x="1953577" y="-31"/>
                  <a:pt x="2036989" y="9808"/>
                  <a:pt x="2112925" y="20118"/>
                </a:cubicBezTo>
                <a:lnTo>
                  <a:pt x="2119331" y="20977"/>
                </a:lnTo>
                <a:lnTo>
                  <a:pt x="2221855" y="13374"/>
                </a:lnTo>
                <a:cubicBezTo>
                  <a:pt x="2261207" y="12845"/>
                  <a:pt x="2298379" y="14359"/>
                  <a:pt x="2333484" y="16393"/>
                </a:cubicBezTo>
                <a:lnTo>
                  <a:pt x="2372613" y="18812"/>
                </a:lnTo>
                <a:lnTo>
                  <a:pt x="2404945" y="9387"/>
                </a:lnTo>
                <a:cubicBezTo>
                  <a:pt x="2452532" y="1754"/>
                  <a:pt x="2506192" y="9333"/>
                  <a:pt x="2561622" y="17814"/>
                </a:cubicBezTo>
                <a:lnTo>
                  <a:pt x="2583950" y="20591"/>
                </a:lnTo>
                <a:lnTo>
                  <a:pt x="2643527" y="20319"/>
                </a:lnTo>
                <a:cubicBezTo>
                  <a:pt x="2669677" y="20426"/>
                  <a:pt x="2697963" y="20717"/>
                  <a:pt x="2727392" y="21103"/>
                </a:cubicBezTo>
                <a:lnTo>
                  <a:pt x="2786908" y="21989"/>
                </a:lnTo>
                <a:lnTo>
                  <a:pt x="2846459" y="13267"/>
                </a:lnTo>
                <a:cubicBezTo>
                  <a:pt x="2896401" y="10176"/>
                  <a:pt x="2960607" y="12733"/>
                  <a:pt x="3036361" y="17072"/>
                </a:cubicBezTo>
                <a:lnTo>
                  <a:pt x="3129100" y="22671"/>
                </a:lnTo>
                <a:lnTo>
                  <a:pt x="3130653" y="22622"/>
                </a:lnTo>
                <a:cubicBezTo>
                  <a:pt x="3178874" y="19804"/>
                  <a:pt x="3260845" y="26231"/>
                  <a:pt x="3352422" y="32691"/>
                </a:cubicBezTo>
                <a:lnTo>
                  <a:pt x="3362608" y="33356"/>
                </a:lnTo>
                <a:lnTo>
                  <a:pt x="3446036" y="35579"/>
                </a:lnTo>
                <a:cubicBezTo>
                  <a:pt x="3550323" y="36566"/>
                  <a:pt x="3662083" y="33535"/>
                  <a:pt x="3778601" y="22622"/>
                </a:cubicBezTo>
                <a:cubicBezTo>
                  <a:pt x="3793981" y="243672"/>
                  <a:pt x="3764152" y="318695"/>
                  <a:pt x="3778601" y="467157"/>
                </a:cubicBezTo>
                <a:cubicBezTo>
                  <a:pt x="3790077" y="557563"/>
                  <a:pt x="3783697" y="684218"/>
                  <a:pt x="3777639" y="811856"/>
                </a:cubicBezTo>
                <a:lnTo>
                  <a:pt x="3773760" y="922625"/>
                </a:lnTo>
                <a:lnTo>
                  <a:pt x="3778601" y="974384"/>
                </a:lnTo>
                <a:cubicBezTo>
                  <a:pt x="3785784" y="1003717"/>
                  <a:pt x="3785160" y="1041120"/>
                  <a:pt x="3781239" y="1085904"/>
                </a:cubicBezTo>
                <a:lnTo>
                  <a:pt x="3776107" y="1132519"/>
                </a:lnTo>
                <a:lnTo>
                  <a:pt x="3778601" y="1162456"/>
                </a:lnTo>
                <a:cubicBezTo>
                  <a:pt x="3791360" y="1256797"/>
                  <a:pt x="3774958" y="1367020"/>
                  <a:pt x="3763568" y="1469787"/>
                </a:cubicBezTo>
                <a:lnTo>
                  <a:pt x="3758806" y="1520515"/>
                </a:lnTo>
                <a:lnTo>
                  <a:pt x="3760417" y="1549437"/>
                </a:lnTo>
                <a:cubicBezTo>
                  <a:pt x="3764298" y="1588133"/>
                  <a:pt x="3770171" y="1628243"/>
                  <a:pt x="3778601" y="1669683"/>
                </a:cubicBezTo>
                <a:cubicBezTo>
                  <a:pt x="3846039" y="2001203"/>
                  <a:pt x="3774784" y="2142285"/>
                  <a:pt x="3778601" y="2364982"/>
                </a:cubicBezTo>
                <a:lnTo>
                  <a:pt x="3776565" y="2406088"/>
                </a:lnTo>
                <a:lnTo>
                  <a:pt x="3778601" y="2427673"/>
                </a:lnTo>
                <a:cubicBezTo>
                  <a:pt x="3821357" y="2695960"/>
                  <a:pt x="3735684" y="2699438"/>
                  <a:pt x="3778601" y="2809517"/>
                </a:cubicBezTo>
                <a:cubicBezTo>
                  <a:pt x="3789330" y="2837037"/>
                  <a:pt x="3791666" y="2872927"/>
                  <a:pt x="3789892" y="2914654"/>
                </a:cubicBezTo>
                <a:lnTo>
                  <a:pt x="3784971" y="2966248"/>
                </a:lnTo>
                <a:lnTo>
                  <a:pt x="3796722" y="3024078"/>
                </a:lnTo>
                <a:cubicBezTo>
                  <a:pt x="3809238" y="3115139"/>
                  <a:pt x="3806232" y="3210898"/>
                  <a:pt x="3799338" y="3302850"/>
                </a:cubicBezTo>
                <a:lnTo>
                  <a:pt x="3787405" y="3438354"/>
                </a:lnTo>
                <a:lnTo>
                  <a:pt x="3790719" y="3460532"/>
                </a:lnTo>
                <a:cubicBezTo>
                  <a:pt x="3797323" y="3541872"/>
                  <a:pt x="3789007" y="3624193"/>
                  <a:pt x="3780361" y="3709762"/>
                </a:cubicBezTo>
                <a:lnTo>
                  <a:pt x="3780169" y="3712283"/>
                </a:lnTo>
                <a:lnTo>
                  <a:pt x="3781239" y="3768266"/>
                </a:lnTo>
                <a:cubicBezTo>
                  <a:pt x="3780994" y="3815588"/>
                  <a:pt x="3779902" y="3863939"/>
                  <a:pt x="3778794" y="3912511"/>
                </a:cubicBezTo>
                <a:lnTo>
                  <a:pt x="3776324" y="4054010"/>
                </a:lnTo>
                <a:lnTo>
                  <a:pt x="3778601" y="4074733"/>
                </a:lnTo>
                <a:cubicBezTo>
                  <a:pt x="3822365" y="4336760"/>
                  <a:pt x="3765189" y="4482586"/>
                  <a:pt x="3778601" y="4644650"/>
                </a:cubicBezTo>
                <a:cubicBezTo>
                  <a:pt x="3781954" y="4685166"/>
                  <a:pt x="3782850" y="4718916"/>
                  <a:pt x="3782504" y="4749344"/>
                </a:cubicBezTo>
                <a:lnTo>
                  <a:pt x="3780512" y="4796832"/>
                </a:lnTo>
                <a:lnTo>
                  <a:pt x="3786260" y="4877451"/>
                </a:lnTo>
                <a:cubicBezTo>
                  <a:pt x="3786165" y="4918212"/>
                  <a:pt x="3784020" y="4964155"/>
                  <a:pt x="3781623" y="5015963"/>
                </a:cubicBezTo>
                <a:lnTo>
                  <a:pt x="3779076" y="5087925"/>
                </a:lnTo>
                <a:lnTo>
                  <a:pt x="3779599" y="5155456"/>
                </a:lnTo>
                <a:lnTo>
                  <a:pt x="3775907" y="5219073"/>
                </a:lnTo>
                <a:lnTo>
                  <a:pt x="3778601" y="5402640"/>
                </a:lnTo>
                <a:cubicBezTo>
                  <a:pt x="3780494" y="5441637"/>
                  <a:pt x="3781680" y="5475146"/>
                  <a:pt x="3782335" y="5504141"/>
                </a:cubicBezTo>
                <a:lnTo>
                  <a:pt x="3782798" y="5566951"/>
                </a:lnTo>
                <a:lnTo>
                  <a:pt x="3786885" y="5599303"/>
                </a:lnTo>
                <a:cubicBezTo>
                  <a:pt x="3799534" y="5776838"/>
                  <a:pt x="3769350" y="6111156"/>
                  <a:pt x="3778601" y="6291711"/>
                </a:cubicBezTo>
                <a:cubicBezTo>
                  <a:pt x="3687392" y="6306733"/>
                  <a:pt x="3632350" y="6304889"/>
                  <a:pt x="3574752" y="6300212"/>
                </a:cubicBezTo>
                <a:lnTo>
                  <a:pt x="3545837" y="6297718"/>
                </a:lnTo>
                <a:lnTo>
                  <a:pt x="3527963" y="6296834"/>
                </a:lnTo>
                <a:cubicBezTo>
                  <a:pt x="3482151" y="6294419"/>
                  <a:pt x="3430025" y="6291672"/>
                  <a:pt x="3355561" y="6291711"/>
                </a:cubicBezTo>
                <a:cubicBezTo>
                  <a:pt x="3304843" y="6293555"/>
                  <a:pt x="3262749" y="6292377"/>
                  <a:pt x="3225711" y="6290098"/>
                </a:cubicBezTo>
                <a:lnTo>
                  <a:pt x="3218247" y="6289525"/>
                </a:lnTo>
                <a:lnTo>
                  <a:pt x="3198550" y="6289212"/>
                </a:lnTo>
                <a:cubicBezTo>
                  <a:pt x="3144315" y="6287803"/>
                  <a:pt x="3088976" y="6286105"/>
                  <a:pt x="3034921" y="6284968"/>
                </a:cubicBezTo>
                <a:lnTo>
                  <a:pt x="2973802" y="6284626"/>
                </a:lnTo>
                <a:lnTo>
                  <a:pt x="2932520" y="6291711"/>
                </a:lnTo>
                <a:cubicBezTo>
                  <a:pt x="2893699" y="6300111"/>
                  <a:pt x="2847670" y="6301992"/>
                  <a:pt x="2797581" y="6300669"/>
                </a:cubicBezTo>
                <a:lnTo>
                  <a:pt x="2672392" y="6292599"/>
                </a:lnTo>
                <a:lnTo>
                  <a:pt x="2629726" y="6293120"/>
                </a:lnTo>
                <a:lnTo>
                  <a:pt x="2540544" y="6284698"/>
                </a:lnTo>
                <a:lnTo>
                  <a:pt x="2473475" y="6280786"/>
                </a:lnTo>
                <a:cubicBezTo>
                  <a:pt x="2419724" y="6279900"/>
                  <a:pt x="2368202" y="6282437"/>
                  <a:pt x="2322057" y="6291711"/>
                </a:cubicBezTo>
                <a:cubicBezTo>
                  <a:pt x="2275912" y="6300985"/>
                  <a:pt x="2236301" y="6305003"/>
                  <a:pt x="2199195" y="6305968"/>
                </a:cubicBezTo>
                <a:lnTo>
                  <a:pt x="2094190" y="6302012"/>
                </a:lnTo>
                <a:lnTo>
                  <a:pt x="2029724" y="6307766"/>
                </a:lnTo>
                <a:cubicBezTo>
                  <a:pt x="1971866" y="6308389"/>
                  <a:pt x="1916420" y="6305265"/>
                  <a:pt x="1864312" y="6301339"/>
                </a:cubicBezTo>
                <a:lnTo>
                  <a:pt x="1761307" y="6293375"/>
                </a:lnTo>
                <a:lnTo>
                  <a:pt x="1745972" y="6293782"/>
                </a:lnTo>
                <a:cubicBezTo>
                  <a:pt x="1699734" y="6294177"/>
                  <a:pt x="1664143" y="6292827"/>
                  <a:pt x="1633352" y="6291083"/>
                </a:cubicBezTo>
                <a:lnTo>
                  <a:pt x="1621369" y="6290324"/>
                </a:lnTo>
                <a:lnTo>
                  <a:pt x="1599140" y="6291711"/>
                </a:lnTo>
                <a:cubicBezTo>
                  <a:pt x="1564093" y="6296354"/>
                  <a:pt x="1527169" y="6296254"/>
                  <a:pt x="1488567" y="6294097"/>
                </a:cubicBezTo>
                <a:lnTo>
                  <a:pt x="1429716" y="6289243"/>
                </a:lnTo>
                <a:lnTo>
                  <a:pt x="1401008" y="6291711"/>
                </a:lnTo>
                <a:cubicBezTo>
                  <a:pt x="1314301" y="6301163"/>
                  <a:pt x="1222976" y="6299856"/>
                  <a:pt x="1127367" y="6296839"/>
                </a:cubicBezTo>
                <a:lnTo>
                  <a:pt x="1062601" y="6295730"/>
                </a:lnTo>
                <a:lnTo>
                  <a:pt x="964991" y="6305909"/>
                </a:lnTo>
                <a:cubicBezTo>
                  <a:pt x="833250" y="6307778"/>
                  <a:pt x="714190" y="6280255"/>
                  <a:pt x="603122" y="6291711"/>
                </a:cubicBezTo>
                <a:cubicBezTo>
                  <a:pt x="455032" y="6306986"/>
                  <a:pt x="261206" y="6260346"/>
                  <a:pt x="30143" y="6291711"/>
                </a:cubicBezTo>
                <a:cubicBezTo>
                  <a:pt x="-1198" y="6167281"/>
                  <a:pt x="7291" y="6044138"/>
                  <a:pt x="19371" y="5934598"/>
                </a:cubicBezTo>
                <a:lnTo>
                  <a:pt x="33559" y="5801663"/>
                </a:lnTo>
                <a:lnTo>
                  <a:pt x="30143" y="5784485"/>
                </a:lnTo>
                <a:cubicBezTo>
                  <a:pt x="7257" y="5691455"/>
                  <a:pt x="7506" y="5585492"/>
                  <a:pt x="13352" y="5476692"/>
                </a:cubicBezTo>
                <a:lnTo>
                  <a:pt x="21882" y="5346809"/>
                </a:lnTo>
                <a:lnTo>
                  <a:pt x="22064" y="5339439"/>
                </a:lnTo>
                <a:lnTo>
                  <a:pt x="29601" y="5166357"/>
                </a:lnTo>
                <a:lnTo>
                  <a:pt x="30143" y="5151877"/>
                </a:lnTo>
                <a:cubicBezTo>
                  <a:pt x="30018" y="5125783"/>
                  <a:pt x="30111" y="5102484"/>
                  <a:pt x="30346" y="5081409"/>
                </a:cubicBezTo>
                <a:lnTo>
                  <a:pt x="30433" y="5076663"/>
                </a:lnTo>
                <a:lnTo>
                  <a:pt x="30143" y="4963804"/>
                </a:lnTo>
                <a:cubicBezTo>
                  <a:pt x="27040" y="4910138"/>
                  <a:pt x="27067" y="4856021"/>
                  <a:pt x="28459" y="4800989"/>
                </a:cubicBezTo>
                <a:lnTo>
                  <a:pt x="30399" y="4750796"/>
                </a:lnTo>
                <a:lnTo>
                  <a:pt x="31514" y="4666872"/>
                </a:lnTo>
                <a:lnTo>
                  <a:pt x="34697" y="4639551"/>
                </a:lnTo>
                <a:lnTo>
                  <a:pt x="34963" y="4632686"/>
                </a:lnTo>
                <a:cubicBezTo>
                  <a:pt x="37318" y="4575362"/>
                  <a:pt x="39271" y="4516661"/>
                  <a:pt x="39056" y="4456118"/>
                </a:cubicBezTo>
                <a:lnTo>
                  <a:pt x="36996" y="4412759"/>
                </a:lnTo>
                <a:lnTo>
                  <a:pt x="30143" y="4388188"/>
                </a:lnTo>
                <a:cubicBezTo>
                  <a:pt x="7389" y="4328002"/>
                  <a:pt x="11492" y="4256950"/>
                  <a:pt x="19232" y="4188739"/>
                </a:cubicBezTo>
                <a:lnTo>
                  <a:pt x="23985" y="4147809"/>
                </a:lnTo>
                <a:lnTo>
                  <a:pt x="23690" y="4087290"/>
                </a:lnTo>
                <a:lnTo>
                  <a:pt x="29097" y="3984687"/>
                </a:lnTo>
                <a:lnTo>
                  <a:pt x="28035" y="3962690"/>
                </a:lnTo>
                <a:cubicBezTo>
                  <a:pt x="28525" y="3945828"/>
                  <a:pt x="30052" y="3926691"/>
                  <a:pt x="32148" y="3905387"/>
                </a:cubicBezTo>
                <a:lnTo>
                  <a:pt x="34754" y="3881032"/>
                </a:lnTo>
                <a:lnTo>
                  <a:pt x="39206" y="3802233"/>
                </a:lnTo>
                <a:cubicBezTo>
                  <a:pt x="39778" y="3763353"/>
                  <a:pt x="37619" y="3728800"/>
                  <a:pt x="30143" y="3698588"/>
                </a:cubicBezTo>
                <a:cubicBezTo>
                  <a:pt x="7714" y="3607954"/>
                  <a:pt x="33117" y="3482508"/>
                  <a:pt x="36579" y="3365983"/>
                </a:cubicBezTo>
                <a:lnTo>
                  <a:pt x="36510" y="3356621"/>
                </a:lnTo>
                <a:lnTo>
                  <a:pt x="30143" y="3311044"/>
                </a:lnTo>
                <a:cubicBezTo>
                  <a:pt x="14271" y="3224157"/>
                  <a:pt x="11445" y="3149243"/>
                  <a:pt x="14856" y="3082749"/>
                </a:cubicBezTo>
                <a:lnTo>
                  <a:pt x="22229" y="3005366"/>
                </a:lnTo>
                <a:lnTo>
                  <a:pt x="27244" y="2895198"/>
                </a:lnTo>
                <a:cubicBezTo>
                  <a:pt x="29143" y="2848776"/>
                  <a:pt x="30527" y="2799531"/>
                  <a:pt x="30143" y="2746826"/>
                </a:cubicBezTo>
                <a:lnTo>
                  <a:pt x="36784" y="2638240"/>
                </a:lnTo>
                <a:lnTo>
                  <a:pt x="30143" y="2615745"/>
                </a:lnTo>
                <a:cubicBezTo>
                  <a:pt x="-20952" y="2495890"/>
                  <a:pt x="17898" y="2340273"/>
                  <a:pt x="37923" y="2201958"/>
                </a:cubicBezTo>
                <a:lnTo>
                  <a:pt x="42734" y="2158379"/>
                </a:lnTo>
                <a:lnTo>
                  <a:pt x="30143" y="2114218"/>
                </a:lnTo>
                <a:cubicBezTo>
                  <a:pt x="2269" y="2040950"/>
                  <a:pt x="-2735" y="1972014"/>
                  <a:pt x="1162" y="1906697"/>
                </a:cubicBezTo>
                <a:lnTo>
                  <a:pt x="6289" y="1854885"/>
                </a:lnTo>
                <a:lnTo>
                  <a:pt x="8053" y="1809168"/>
                </a:lnTo>
                <a:cubicBezTo>
                  <a:pt x="9832" y="1790244"/>
                  <a:pt x="12470" y="1771472"/>
                  <a:pt x="15415" y="1752867"/>
                </a:cubicBezTo>
                <a:lnTo>
                  <a:pt x="30925" y="1652561"/>
                </a:lnTo>
                <a:lnTo>
                  <a:pt x="30143" y="1606992"/>
                </a:lnTo>
                <a:cubicBezTo>
                  <a:pt x="28397" y="1588584"/>
                  <a:pt x="27931" y="1568665"/>
                  <a:pt x="28348" y="1547550"/>
                </a:cubicBezTo>
                <a:lnTo>
                  <a:pt x="29206" y="1531212"/>
                </a:lnTo>
                <a:lnTo>
                  <a:pt x="23637" y="1487282"/>
                </a:lnTo>
                <a:cubicBezTo>
                  <a:pt x="16479" y="1367166"/>
                  <a:pt x="59638" y="1246041"/>
                  <a:pt x="30143" y="1156757"/>
                </a:cubicBezTo>
                <a:cubicBezTo>
                  <a:pt x="21716" y="1131248"/>
                  <a:pt x="18318" y="1090735"/>
                  <a:pt x="17757" y="1041370"/>
                </a:cubicBezTo>
                <a:lnTo>
                  <a:pt x="18463" y="985697"/>
                </a:lnTo>
                <a:lnTo>
                  <a:pt x="16239" y="975915"/>
                </a:lnTo>
                <a:cubicBezTo>
                  <a:pt x="13541" y="957312"/>
                  <a:pt x="12597" y="940330"/>
                  <a:pt x="12862" y="924477"/>
                </a:cubicBezTo>
                <a:lnTo>
                  <a:pt x="23640" y="845857"/>
                </a:lnTo>
                <a:lnTo>
                  <a:pt x="30907" y="688163"/>
                </a:lnTo>
                <a:lnTo>
                  <a:pt x="31375" y="662715"/>
                </a:lnTo>
                <a:lnTo>
                  <a:pt x="30143" y="655230"/>
                </a:lnTo>
                <a:cubicBezTo>
                  <a:pt x="20345" y="615334"/>
                  <a:pt x="17924" y="569960"/>
                  <a:pt x="19185" y="520814"/>
                </a:cubicBezTo>
                <a:lnTo>
                  <a:pt x="26662" y="415314"/>
                </a:lnTo>
                <a:lnTo>
                  <a:pt x="25635" y="383217"/>
                </a:lnTo>
                <a:cubicBezTo>
                  <a:pt x="25461" y="243905"/>
                  <a:pt x="35455" y="113017"/>
                  <a:pt x="30143" y="22622"/>
                </a:cubicBezTo>
                <a:cubicBezTo>
                  <a:pt x="90096" y="13526"/>
                  <a:pt x="146841" y="12585"/>
                  <a:pt x="200495" y="15390"/>
                </a:cubicBezTo>
                <a:lnTo>
                  <a:pt x="324102" y="27794"/>
                </a:lnTo>
                <a:lnTo>
                  <a:pt x="329634" y="27979"/>
                </a:lnTo>
                <a:cubicBezTo>
                  <a:pt x="398332" y="30204"/>
                  <a:pt x="468106" y="31425"/>
                  <a:pt x="551798" y="27886"/>
                </a:cubicBezTo>
                <a:lnTo>
                  <a:pt x="592464" y="25476"/>
                </a:lnTo>
                <a:lnTo>
                  <a:pt x="603122" y="22622"/>
                </a:lnTo>
                <a:cubicBezTo>
                  <a:pt x="639294" y="8191"/>
                  <a:pt x="679641" y="1916"/>
                  <a:pt x="723201" y="386"/>
                </a:cubicBezTo>
                <a:close/>
              </a:path>
            </a:pathLst>
          </a:custGeom>
        </p:spPr>
      </p:pic>
      <p:sp>
        <p:nvSpPr>
          <p:cNvPr id="15" name="Content Placeholder 14">
            <a:extLst>
              <a:ext uri="{FF2B5EF4-FFF2-40B4-BE49-F238E27FC236}">
                <a16:creationId xmlns:a16="http://schemas.microsoft.com/office/drawing/2014/main" id="{CBF8CB62-E48F-4D9A-9A14-214FF63BD3A4}"/>
              </a:ext>
            </a:extLst>
          </p:cNvPr>
          <p:cNvSpPr>
            <a:spLocks noGrp="1"/>
          </p:cNvSpPr>
          <p:nvPr>
            <p:ph idx="1"/>
          </p:nvPr>
        </p:nvSpPr>
        <p:spPr>
          <a:xfrm>
            <a:off x="4905955" y="2071316"/>
            <a:ext cx="6713552" cy="4114800"/>
          </a:xfrm>
        </p:spPr>
        <p:txBody>
          <a:bodyPr anchor="t">
            <a:normAutofit/>
          </a:bodyPr>
          <a:lstStyle/>
          <a:p>
            <a:r>
              <a:rPr lang="en-GB" sz="2000" dirty="0">
                <a:latin typeface="Cambria" panose="02040503050406030204" pitchFamily="18" charset="0"/>
                <a:ea typeface="Cambria" panose="02040503050406030204" pitchFamily="18" charset="0"/>
                <a:cs typeface="Calibri" panose="020F0502020204030204" pitchFamily="34" charset="0"/>
              </a:rPr>
              <a:t>Saint Wenceslas is the first Czech canonized person, a member of the first sovereign´s dynasty – the genus of </a:t>
            </a:r>
            <a:r>
              <a:rPr lang="en-GB" sz="2000" dirty="0" err="1">
                <a:latin typeface="Cambria" panose="02040503050406030204" pitchFamily="18" charset="0"/>
                <a:ea typeface="Cambria" panose="02040503050406030204" pitchFamily="18" charset="0"/>
                <a:cs typeface="Calibri" panose="020F0502020204030204" pitchFamily="34" charset="0"/>
              </a:rPr>
              <a:t>Přemyslids</a:t>
            </a:r>
            <a:r>
              <a:rPr lang="en-GB" sz="2000" dirty="0">
                <a:latin typeface="Cambria" panose="02040503050406030204" pitchFamily="18" charset="0"/>
                <a:ea typeface="Cambria" panose="02040503050406030204" pitchFamily="18" charset="0"/>
                <a:cs typeface="Calibri" panose="020F0502020204030204" pitchFamily="34" charset="0"/>
              </a:rPr>
              <a:t>, a symbol of the Czech state and the main patron of Bohemia.</a:t>
            </a:r>
          </a:p>
          <a:p>
            <a:r>
              <a:rPr lang="en-GB" sz="2000" dirty="0">
                <a:latin typeface="Cambria" panose="02040503050406030204" pitchFamily="18" charset="0"/>
                <a:ea typeface="Cambria" panose="02040503050406030204" pitchFamily="18" charset="0"/>
                <a:cs typeface="Calibri" panose="020F0502020204030204" pitchFamily="34" charset="0"/>
              </a:rPr>
              <a:t>He is one of the most beloved Czech saints, a martyr, a person who helped to create the Czech identity.</a:t>
            </a:r>
          </a:p>
          <a:p>
            <a:r>
              <a:rPr lang="en-GB" sz="2000" dirty="0">
                <a:latin typeface="Cambria" panose="02040503050406030204" pitchFamily="18" charset="0"/>
                <a:ea typeface="Cambria" panose="02040503050406030204" pitchFamily="18" charset="0"/>
                <a:cs typeface="Calibri" panose="020F0502020204030204" pitchFamily="34" charset="0"/>
              </a:rPr>
              <a:t>Wenceslas is significant as a saint and as a symbol of sovereign.</a:t>
            </a:r>
          </a:p>
        </p:txBody>
      </p:sp>
    </p:spTree>
    <p:extLst>
      <p:ext uri="{BB962C8B-B14F-4D97-AF65-F5344CB8AC3E}">
        <p14:creationId xmlns:p14="http://schemas.microsoft.com/office/powerpoint/2010/main" val="3352341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A6D37EE4-EA1B-46EE-A54B-5233C63C96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3A805FFA-FD44-4B6A-89C6-9B3D58D2CC5B}"/>
              </a:ext>
            </a:extLst>
          </p:cNvPr>
          <p:cNvSpPr>
            <a:spLocks noGrp="1"/>
          </p:cNvSpPr>
          <p:nvPr>
            <p:ph type="title"/>
          </p:nvPr>
        </p:nvSpPr>
        <p:spPr>
          <a:xfrm>
            <a:off x="572493" y="238539"/>
            <a:ext cx="11047013" cy="1434415"/>
          </a:xfrm>
        </p:spPr>
        <p:txBody>
          <a:bodyPr anchor="b">
            <a:normAutofit/>
          </a:bodyPr>
          <a:lstStyle/>
          <a:p>
            <a:r>
              <a:rPr lang="cs-CZ" sz="7200" dirty="0" err="1">
                <a:latin typeface="Monotype Corsiva" panose="03010101010201010101" pitchFamily="66" charset="0"/>
                <a:cs typeface="AngsanaUPC" panose="02020603050405020304" pitchFamily="18" charset="-34"/>
              </a:rPr>
              <a:t>Summary</a:t>
            </a:r>
            <a:endParaRPr lang="cs-CZ" sz="7200" dirty="0">
              <a:latin typeface="Monotype Corsiva" panose="03010101010201010101" pitchFamily="66" charset="0"/>
              <a:cs typeface="AngsanaUPC" panose="02020603050405020304" pitchFamily="18" charset="-34"/>
            </a:endParaRPr>
          </a:p>
        </p:txBody>
      </p:sp>
      <p:sp>
        <p:nvSpPr>
          <p:cNvPr id="20" name="Rectangle 6">
            <a:extLst>
              <a:ext uri="{FF2B5EF4-FFF2-40B4-BE49-F238E27FC236}">
                <a16:creationId xmlns:a16="http://schemas.microsoft.com/office/drawing/2014/main" id="{3CE8AF5E-D374-4CF1-90CC-35CF73B81C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4" y="1817073"/>
            <a:ext cx="11018520" cy="18288"/>
          </a:xfrm>
          <a:custGeom>
            <a:avLst/>
            <a:gdLst>
              <a:gd name="connsiteX0" fmla="*/ 0 w 11018520"/>
              <a:gd name="connsiteY0" fmla="*/ 0 h 18288"/>
              <a:gd name="connsiteX1" fmla="*/ 468287 w 11018520"/>
              <a:gd name="connsiteY1" fmla="*/ 0 h 18288"/>
              <a:gd name="connsiteX2" fmla="*/ 1156945 w 11018520"/>
              <a:gd name="connsiteY2" fmla="*/ 0 h 18288"/>
              <a:gd name="connsiteX3" fmla="*/ 1955787 w 11018520"/>
              <a:gd name="connsiteY3" fmla="*/ 0 h 18288"/>
              <a:gd name="connsiteX4" fmla="*/ 2313889 w 11018520"/>
              <a:gd name="connsiteY4" fmla="*/ 0 h 18288"/>
              <a:gd name="connsiteX5" fmla="*/ 2671991 w 11018520"/>
              <a:gd name="connsiteY5" fmla="*/ 0 h 18288"/>
              <a:gd name="connsiteX6" fmla="*/ 3581019 w 11018520"/>
              <a:gd name="connsiteY6" fmla="*/ 0 h 18288"/>
              <a:gd name="connsiteX7" fmla="*/ 4269677 w 11018520"/>
              <a:gd name="connsiteY7" fmla="*/ 0 h 18288"/>
              <a:gd name="connsiteX8" fmla="*/ 4627778 w 11018520"/>
              <a:gd name="connsiteY8" fmla="*/ 0 h 18288"/>
              <a:gd name="connsiteX9" fmla="*/ 5316436 w 11018520"/>
              <a:gd name="connsiteY9" fmla="*/ 0 h 18288"/>
              <a:gd name="connsiteX10" fmla="*/ 6225464 w 11018520"/>
              <a:gd name="connsiteY10" fmla="*/ 0 h 18288"/>
              <a:gd name="connsiteX11" fmla="*/ 6803936 w 11018520"/>
              <a:gd name="connsiteY11" fmla="*/ 0 h 18288"/>
              <a:gd name="connsiteX12" fmla="*/ 7382408 w 11018520"/>
              <a:gd name="connsiteY12" fmla="*/ 0 h 18288"/>
              <a:gd name="connsiteX13" fmla="*/ 8071066 w 11018520"/>
              <a:gd name="connsiteY13" fmla="*/ 0 h 18288"/>
              <a:gd name="connsiteX14" fmla="*/ 8869909 w 11018520"/>
              <a:gd name="connsiteY14" fmla="*/ 0 h 18288"/>
              <a:gd name="connsiteX15" fmla="*/ 9668751 w 11018520"/>
              <a:gd name="connsiteY15" fmla="*/ 0 h 18288"/>
              <a:gd name="connsiteX16" fmla="*/ 11018520 w 11018520"/>
              <a:gd name="connsiteY16" fmla="*/ 0 h 18288"/>
              <a:gd name="connsiteX17" fmla="*/ 11018520 w 11018520"/>
              <a:gd name="connsiteY17" fmla="*/ 18288 h 18288"/>
              <a:gd name="connsiteX18" fmla="*/ 10550233 w 11018520"/>
              <a:gd name="connsiteY18" fmla="*/ 18288 h 18288"/>
              <a:gd name="connsiteX19" fmla="*/ 9641205 w 11018520"/>
              <a:gd name="connsiteY19" fmla="*/ 18288 h 18288"/>
              <a:gd name="connsiteX20" fmla="*/ 8952548 w 11018520"/>
              <a:gd name="connsiteY20" fmla="*/ 18288 h 18288"/>
              <a:gd name="connsiteX21" fmla="*/ 8594446 w 11018520"/>
              <a:gd name="connsiteY21" fmla="*/ 18288 h 18288"/>
              <a:gd name="connsiteX22" fmla="*/ 7905788 w 11018520"/>
              <a:gd name="connsiteY22" fmla="*/ 18288 h 18288"/>
              <a:gd name="connsiteX23" fmla="*/ 7327316 w 11018520"/>
              <a:gd name="connsiteY23" fmla="*/ 18288 h 18288"/>
              <a:gd name="connsiteX24" fmla="*/ 6748844 w 11018520"/>
              <a:gd name="connsiteY24" fmla="*/ 18288 h 18288"/>
              <a:gd name="connsiteX25" fmla="*/ 6170371 w 11018520"/>
              <a:gd name="connsiteY25" fmla="*/ 18288 h 18288"/>
              <a:gd name="connsiteX26" fmla="*/ 5591899 w 11018520"/>
              <a:gd name="connsiteY26" fmla="*/ 18288 h 18288"/>
              <a:gd name="connsiteX27" fmla="*/ 4793056 w 11018520"/>
              <a:gd name="connsiteY27" fmla="*/ 18288 h 18288"/>
              <a:gd name="connsiteX28" fmla="*/ 4104399 w 11018520"/>
              <a:gd name="connsiteY28" fmla="*/ 18288 h 18288"/>
              <a:gd name="connsiteX29" fmla="*/ 3746297 w 11018520"/>
              <a:gd name="connsiteY29" fmla="*/ 18288 h 18288"/>
              <a:gd name="connsiteX30" fmla="*/ 3167825 w 11018520"/>
              <a:gd name="connsiteY30" fmla="*/ 18288 h 18288"/>
              <a:gd name="connsiteX31" fmla="*/ 2368982 w 11018520"/>
              <a:gd name="connsiteY31" fmla="*/ 18288 h 18288"/>
              <a:gd name="connsiteX32" fmla="*/ 1900695 w 11018520"/>
              <a:gd name="connsiteY32" fmla="*/ 18288 h 18288"/>
              <a:gd name="connsiteX33" fmla="*/ 991667 w 11018520"/>
              <a:gd name="connsiteY33" fmla="*/ 18288 h 18288"/>
              <a:gd name="connsiteX34" fmla="*/ 0 w 11018520"/>
              <a:gd name="connsiteY34" fmla="*/ 18288 h 18288"/>
              <a:gd name="connsiteX35" fmla="*/ 0 w 11018520"/>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1018520" h="18288" fill="none" extrusionOk="0">
                <a:moveTo>
                  <a:pt x="0" y="0"/>
                </a:moveTo>
                <a:cubicBezTo>
                  <a:pt x="176840" y="19448"/>
                  <a:pt x="369510" y="1686"/>
                  <a:pt x="468287" y="0"/>
                </a:cubicBezTo>
                <a:cubicBezTo>
                  <a:pt x="567064" y="-1686"/>
                  <a:pt x="844925" y="28710"/>
                  <a:pt x="1156945" y="0"/>
                </a:cubicBezTo>
                <a:cubicBezTo>
                  <a:pt x="1468965" y="-28710"/>
                  <a:pt x="1755775" y="35306"/>
                  <a:pt x="1955787" y="0"/>
                </a:cubicBezTo>
                <a:cubicBezTo>
                  <a:pt x="2155799" y="-35306"/>
                  <a:pt x="2224532" y="-16632"/>
                  <a:pt x="2313889" y="0"/>
                </a:cubicBezTo>
                <a:cubicBezTo>
                  <a:pt x="2403246" y="16632"/>
                  <a:pt x="2494050" y="6083"/>
                  <a:pt x="2671991" y="0"/>
                </a:cubicBezTo>
                <a:cubicBezTo>
                  <a:pt x="2849932" y="-6083"/>
                  <a:pt x="3354152" y="34614"/>
                  <a:pt x="3581019" y="0"/>
                </a:cubicBezTo>
                <a:cubicBezTo>
                  <a:pt x="3807886" y="-34614"/>
                  <a:pt x="4022451" y="14254"/>
                  <a:pt x="4269677" y="0"/>
                </a:cubicBezTo>
                <a:cubicBezTo>
                  <a:pt x="4516903" y="-14254"/>
                  <a:pt x="4514495" y="-13291"/>
                  <a:pt x="4627778" y="0"/>
                </a:cubicBezTo>
                <a:cubicBezTo>
                  <a:pt x="4741061" y="13291"/>
                  <a:pt x="5120758" y="-22660"/>
                  <a:pt x="5316436" y="0"/>
                </a:cubicBezTo>
                <a:cubicBezTo>
                  <a:pt x="5512114" y="22660"/>
                  <a:pt x="5812155" y="-9513"/>
                  <a:pt x="6225464" y="0"/>
                </a:cubicBezTo>
                <a:cubicBezTo>
                  <a:pt x="6638773" y="9513"/>
                  <a:pt x="6545417" y="2479"/>
                  <a:pt x="6803936" y="0"/>
                </a:cubicBezTo>
                <a:cubicBezTo>
                  <a:pt x="7062455" y="-2479"/>
                  <a:pt x="7245098" y="-20209"/>
                  <a:pt x="7382408" y="0"/>
                </a:cubicBezTo>
                <a:cubicBezTo>
                  <a:pt x="7519718" y="20209"/>
                  <a:pt x="7801947" y="19736"/>
                  <a:pt x="8071066" y="0"/>
                </a:cubicBezTo>
                <a:cubicBezTo>
                  <a:pt x="8340185" y="-19736"/>
                  <a:pt x="8495312" y="-6666"/>
                  <a:pt x="8869909" y="0"/>
                </a:cubicBezTo>
                <a:cubicBezTo>
                  <a:pt x="9244506" y="6666"/>
                  <a:pt x="9501461" y="-13745"/>
                  <a:pt x="9668751" y="0"/>
                </a:cubicBezTo>
                <a:cubicBezTo>
                  <a:pt x="9836041" y="13745"/>
                  <a:pt x="10607605" y="14143"/>
                  <a:pt x="11018520" y="0"/>
                </a:cubicBezTo>
                <a:cubicBezTo>
                  <a:pt x="11019166" y="4451"/>
                  <a:pt x="11019010" y="9226"/>
                  <a:pt x="11018520" y="18288"/>
                </a:cubicBezTo>
                <a:cubicBezTo>
                  <a:pt x="10834966" y="15274"/>
                  <a:pt x="10754561" y="35250"/>
                  <a:pt x="10550233" y="18288"/>
                </a:cubicBezTo>
                <a:cubicBezTo>
                  <a:pt x="10345905" y="1326"/>
                  <a:pt x="9906342" y="45884"/>
                  <a:pt x="9641205" y="18288"/>
                </a:cubicBezTo>
                <a:cubicBezTo>
                  <a:pt x="9376068" y="-9308"/>
                  <a:pt x="9177188" y="43988"/>
                  <a:pt x="8952548" y="18288"/>
                </a:cubicBezTo>
                <a:cubicBezTo>
                  <a:pt x="8727908" y="-7412"/>
                  <a:pt x="8707007" y="3271"/>
                  <a:pt x="8594446" y="18288"/>
                </a:cubicBezTo>
                <a:cubicBezTo>
                  <a:pt x="8481885" y="33305"/>
                  <a:pt x="8175004" y="35109"/>
                  <a:pt x="7905788" y="18288"/>
                </a:cubicBezTo>
                <a:cubicBezTo>
                  <a:pt x="7636572" y="1467"/>
                  <a:pt x="7535638" y="7399"/>
                  <a:pt x="7327316" y="18288"/>
                </a:cubicBezTo>
                <a:cubicBezTo>
                  <a:pt x="7118994" y="29177"/>
                  <a:pt x="6978247" y="47205"/>
                  <a:pt x="6748844" y="18288"/>
                </a:cubicBezTo>
                <a:cubicBezTo>
                  <a:pt x="6519441" y="-10629"/>
                  <a:pt x="6459241" y="43308"/>
                  <a:pt x="6170371" y="18288"/>
                </a:cubicBezTo>
                <a:cubicBezTo>
                  <a:pt x="5881501" y="-6732"/>
                  <a:pt x="5736201" y="35971"/>
                  <a:pt x="5591899" y="18288"/>
                </a:cubicBezTo>
                <a:cubicBezTo>
                  <a:pt x="5447597" y="605"/>
                  <a:pt x="4990303" y="20409"/>
                  <a:pt x="4793056" y="18288"/>
                </a:cubicBezTo>
                <a:cubicBezTo>
                  <a:pt x="4595809" y="16167"/>
                  <a:pt x="4271723" y="2909"/>
                  <a:pt x="4104399" y="18288"/>
                </a:cubicBezTo>
                <a:cubicBezTo>
                  <a:pt x="3937075" y="33667"/>
                  <a:pt x="3923235" y="10730"/>
                  <a:pt x="3746297" y="18288"/>
                </a:cubicBezTo>
                <a:cubicBezTo>
                  <a:pt x="3569359" y="25846"/>
                  <a:pt x="3351081" y="24702"/>
                  <a:pt x="3167825" y="18288"/>
                </a:cubicBezTo>
                <a:cubicBezTo>
                  <a:pt x="2984569" y="11874"/>
                  <a:pt x="2708033" y="13293"/>
                  <a:pt x="2368982" y="18288"/>
                </a:cubicBezTo>
                <a:cubicBezTo>
                  <a:pt x="2029931" y="23283"/>
                  <a:pt x="2009060" y="37671"/>
                  <a:pt x="1900695" y="18288"/>
                </a:cubicBezTo>
                <a:cubicBezTo>
                  <a:pt x="1792330" y="-1095"/>
                  <a:pt x="1183178" y="9337"/>
                  <a:pt x="991667" y="18288"/>
                </a:cubicBezTo>
                <a:cubicBezTo>
                  <a:pt x="800156" y="27239"/>
                  <a:pt x="375690" y="34110"/>
                  <a:pt x="0" y="18288"/>
                </a:cubicBezTo>
                <a:cubicBezTo>
                  <a:pt x="-213" y="9468"/>
                  <a:pt x="187" y="4459"/>
                  <a:pt x="0" y="0"/>
                </a:cubicBezTo>
                <a:close/>
              </a:path>
              <a:path w="11018520" h="18288" stroke="0" extrusionOk="0">
                <a:moveTo>
                  <a:pt x="0" y="0"/>
                </a:moveTo>
                <a:cubicBezTo>
                  <a:pt x="266588" y="-23405"/>
                  <a:pt x="350503" y="-27031"/>
                  <a:pt x="578472" y="0"/>
                </a:cubicBezTo>
                <a:cubicBezTo>
                  <a:pt x="806441" y="27031"/>
                  <a:pt x="803976" y="13604"/>
                  <a:pt x="936574" y="0"/>
                </a:cubicBezTo>
                <a:cubicBezTo>
                  <a:pt x="1069172" y="-13604"/>
                  <a:pt x="1661335" y="-31902"/>
                  <a:pt x="1845602" y="0"/>
                </a:cubicBezTo>
                <a:cubicBezTo>
                  <a:pt x="2029869" y="31902"/>
                  <a:pt x="2273452" y="17005"/>
                  <a:pt x="2424074" y="0"/>
                </a:cubicBezTo>
                <a:cubicBezTo>
                  <a:pt x="2574696" y="-17005"/>
                  <a:pt x="2790864" y="-28133"/>
                  <a:pt x="3002547" y="0"/>
                </a:cubicBezTo>
                <a:cubicBezTo>
                  <a:pt x="3214230" y="28133"/>
                  <a:pt x="3605033" y="-14934"/>
                  <a:pt x="3911575" y="0"/>
                </a:cubicBezTo>
                <a:cubicBezTo>
                  <a:pt x="4218117" y="14934"/>
                  <a:pt x="4198004" y="3604"/>
                  <a:pt x="4379862" y="0"/>
                </a:cubicBezTo>
                <a:cubicBezTo>
                  <a:pt x="4561720" y="-3604"/>
                  <a:pt x="4941151" y="-37368"/>
                  <a:pt x="5288890" y="0"/>
                </a:cubicBezTo>
                <a:cubicBezTo>
                  <a:pt x="5636629" y="37368"/>
                  <a:pt x="6011513" y="-33898"/>
                  <a:pt x="6197918" y="0"/>
                </a:cubicBezTo>
                <a:cubicBezTo>
                  <a:pt x="6384323" y="33898"/>
                  <a:pt x="6555799" y="11241"/>
                  <a:pt x="6886575" y="0"/>
                </a:cubicBezTo>
                <a:cubicBezTo>
                  <a:pt x="7217351" y="-11241"/>
                  <a:pt x="7604472" y="-44614"/>
                  <a:pt x="7795603" y="0"/>
                </a:cubicBezTo>
                <a:cubicBezTo>
                  <a:pt x="7986734" y="44614"/>
                  <a:pt x="8098870" y="-11086"/>
                  <a:pt x="8374075" y="0"/>
                </a:cubicBezTo>
                <a:cubicBezTo>
                  <a:pt x="8649280" y="11086"/>
                  <a:pt x="8701749" y="-25020"/>
                  <a:pt x="8952548" y="0"/>
                </a:cubicBezTo>
                <a:cubicBezTo>
                  <a:pt x="9203347" y="25020"/>
                  <a:pt x="9519297" y="4274"/>
                  <a:pt x="9751390" y="0"/>
                </a:cubicBezTo>
                <a:cubicBezTo>
                  <a:pt x="9983483" y="-4274"/>
                  <a:pt x="10169881" y="16480"/>
                  <a:pt x="10329863" y="0"/>
                </a:cubicBezTo>
                <a:cubicBezTo>
                  <a:pt x="10489845" y="-16480"/>
                  <a:pt x="10750941" y="-9727"/>
                  <a:pt x="11018520" y="0"/>
                </a:cubicBezTo>
                <a:cubicBezTo>
                  <a:pt x="11018113" y="8690"/>
                  <a:pt x="11018366" y="14141"/>
                  <a:pt x="11018520" y="18288"/>
                </a:cubicBezTo>
                <a:cubicBezTo>
                  <a:pt x="10841176" y="-3597"/>
                  <a:pt x="10399304" y="41504"/>
                  <a:pt x="10219677" y="18288"/>
                </a:cubicBezTo>
                <a:cubicBezTo>
                  <a:pt x="10040050" y="-4928"/>
                  <a:pt x="10030762" y="16144"/>
                  <a:pt x="9861575" y="18288"/>
                </a:cubicBezTo>
                <a:cubicBezTo>
                  <a:pt x="9692388" y="20432"/>
                  <a:pt x="9529439" y="40380"/>
                  <a:pt x="9393288" y="18288"/>
                </a:cubicBezTo>
                <a:cubicBezTo>
                  <a:pt x="9257137" y="-3804"/>
                  <a:pt x="8825003" y="25592"/>
                  <a:pt x="8484260" y="18288"/>
                </a:cubicBezTo>
                <a:cubicBezTo>
                  <a:pt x="8143517" y="10984"/>
                  <a:pt x="8082894" y="45968"/>
                  <a:pt x="7795603" y="18288"/>
                </a:cubicBezTo>
                <a:cubicBezTo>
                  <a:pt x="7508312" y="-9392"/>
                  <a:pt x="7466074" y="19486"/>
                  <a:pt x="7327316" y="18288"/>
                </a:cubicBezTo>
                <a:cubicBezTo>
                  <a:pt x="7188558" y="17090"/>
                  <a:pt x="6869645" y="4657"/>
                  <a:pt x="6638658" y="18288"/>
                </a:cubicBezTo>
                <a:cubicBezTo>
                  <a:pt x="6407671" y="31919"/>
                  <a:pt x="6359238" y="35967"/>
                  <a:pt x="6280556" y="18288"/>
                </a:cubicBezTo>
                <a:cubicBezTo>
                  <a:pt x="6201874" y="609"/>
                  <a:pt x="6041216" y="22404"/>
                  <a:pt x="5922455" y="18288"/>
                </a:cubicBezTo>
                <a:cubicBezTo>
                  <a:pt x="5803694" y="14172"/>
                  <a:pt x="5555521" y="48848"/>
                  <a:pt x="5233797" y="18288"/>
                </a:cubicBezTo>
                <a:cubicBezTo>
                  <a:pt x="4912073" y="-12272"/>
                  <a:pt x="4986440" y="-2740"/>
                  <a:pt x="4765510" y="18288"/>
                </a:cubicBezTo>
                <a:cubicBezTo>
                  <a:pt x="4544580" y="39316"/>
                  <a:pt x="4177715" y="18248"/>
                  <a:pt x="3966667" y="18288"/>
                </a:cubicBezTo>
                <a:cubicBezTo>
                  <a:pt x="3755619" y="18328"/>
                  <a:pt x="3664519" y="22387"/>
                  <a:pt x="3498380" y="18288"/>
                </a:cubicBezTo>
                <a:cubicBezTo>
                  <a:pt x="3332241" y="14189"/>
                  <a:pt x="3065858" y="-7524"/>
                  <a:pt x="2699537" y="18288"/>
                </a:cubicBezTo>
                <a:cubicBezTo>
                  <a:pt x="2333216" y="44100"/>
                  <a:pt x="2505666" y="4650"/>
                  <a:pt x="2341436" y="18288"/>
                </a:cubicBezTo>
                <a:cubicBezTo>
                  <a:pt x="2177206" y="31926"/>
                  <a:pt x="1790164" y="19880"/>
                  <a:pt x="1542593" y="18288"/>
                </a:cubicBezTo>
                <a:cubicBezTo>
                  <a:pt x="1295022" y="16696"/>
                  <a:pt x="1218012" y="39325"/>
                  <a:pt x="1074306" y="18288"/>
                </a:cubicBezTo>
                <a:cubicBezTo>
                  <a:pt x="930600" y="-2749"/>
                  <a:pt x="797266" y="24589"/>
                  <a:pt x="716204" y="18288"/>
                </a:cubicBezTo>
                <a:cubicBezTo>
                  <a:pt x="635142" y="11987"/>
                  <a:pt x="344503" y="41396"/>
                  <a:pt x="0" y="18288"/>
                </a:cubicBezTo>
                <a:cubicBezTo>
                  <a:pt x="-53" y="11301"/>
                  <a:pt x="-649" y="7756"/>
                  <a:pt x="0" y="0"/>
                </a:cubicBezTo>
                <a:close/>
              </a:path>
            </a:pathLst>
          </a:custGeom>
          <a:solidFill>
            <a:srgbClr val="D1483E"/>
          </a:solidFill>
          <a:ln w="38100" cap="rnd">
            <a:solidFill>
              <a:srgbClr val="D1483E"/>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Content Placeholder 14">
            <a:extLst>
              <a:ext uri="{FF2B5EF4-FFF2-40B4-BE49-F238E27FC236}">
                <a16:creationId xmlns:a16="http://schemas.microsoft.com/office/drawing/2014/main" id="{CBF8CB62-E48F-4D9A-9A14-214FF63BD3A4}"/>
              </a:ext>
            </a:extLst>
          </p:cNvPr>
          <p:cNvSpPr>
            <a:spLocks noGrp="1"/>
          </p:cNvSpPr>
          <p:nvPr>
            <p:ph idx="1"/>
          </p:nvPr>
        </p:nvSpPr>
        <p:spPr>
          <a:xfrm>
            <a:off x="572493" y="2126873"/>
            <a:ext cx="7351076" cy="4236784"/>
          </a:xfrm>
        </p:spPr>
        <p:txBody>
          <a:bodyPr anchor="t">
            <a:noAutofit/>
          </a:bodyPr>
          <a:lstStyle/>
          <a:p>
            <a:pPr>
              <a:lnSpc>
                <a:spcPct val="100000"/>
              </a:lnSpc>
            </a:pPr>
            <a:r>
              <a:rPr lang="en-US" sz="2000" dirty="0">
                <a:latin typeface="Cambria" panose="02040503050406030204" pitchFamily="18" charset="0"/>
                <a:ea typeface="Cambria" panose="02040503050406030204" pitchFamily="18" charset="0"/>
                <a:cs typeface="Calibri" panose="020F0502020204030204" pitchFamily="34" charset="0"/>
              </a:rPr>
              <a:t>According to legend, he was raised by his grandmother Ludmila (canonized in the 12</a:t>
            </a:r>
            <a:r>
              <a:rPr lang="en-US" sz="2000" baseline="30000" dirty="0">
                <a:latin typeface="Cambria" panose="02040503050406030204" pitchFamily="18" charset="0"/>
                <a:ea typeface="Cambria" panose="02040503050406030204" pitchFamily="18" charset="0"/>
                <a:cs typeface="Calibri" panose="020F0502020204030204" pitchFamily="34" charset="0"/>
              </a:rPr>
              <a:t>th</a:t>
            </a:r>
            <a:r>
              <a:rPr lang="en-US" sz="2000" dirty="0">
                <a:latin typeface="Cambria" panose="02040503050406030204" pitchFamily="18" charset="0"/>
                <a:ea typeface="Cambria" panose="02040503050406030204" pitchFamily="18" charset="0"/>
                <a:cs typeface="Calibri" panose="020F0502020204030204" pitchFamily="34" charset="0"/>
              </a:rPr>
              <a:t> century), he was educated at Bud</a:t>
            </a:r>
            <a:r>
              <a:rPr lang="cs-CZ" sz="2000" dirty="0" err="1">
                <a:latin typeface="Cambria" panose="02040503050406030204" pitchFamily="18" charset="0"/>
                <a:ea typeface="Cambria" panose="02040503050406030204" pitchFamily="18" charset="0"/>
                <a:cs typeface="Calibri" panose="020F0502020204030204" pitchFamily="34" charset="0"/>
              </a:rPr>
              <a:t>eč</a:t>
            </a:r>
            <a:r>
              <a:rPr lang="en-US" sz="2000" dirty="0">
                <a:latin typeface="Cambria" panose="02040503050406030204" pitchFamily="18" charset="0"/>
                <a:ea typeface="Cambria" panose="02040503050406030204" pitchFamily="18" charset="0"/>
                <a:cs typeface="Calibri" panose="020F0502020204030204" pitchFamily="34" charset="0"/>
              </a:rPr>
              <a:t>.</a:t>
            </a:r>
            <a:endParaRPr lang="cs-CZ" sz="2000" dirty="0">
              <a:latin typeface="Cambria" panose="02040503050406030204" pitchFamily="18" charset="0"/>
              <a:ea typeface="Cambria" panose="02040503050406030204" pitchFamily="18" charset="0"/>
              <a:cs typeface="Calibri" panose="020F0502020204030204" pitchFamily="34" charset="0"/>
            </a:endParaRPr>
          </a:p>
          <a:p>
            <a:pPr>
              <a:lnSpc>
                <a:spcPct val="100000"/>
              </a:lnSpc>
            </a:pPr>
            <a:r>
              <a:rPr lang="en-US" sz="2000" dirty="0">
                <a:latin typeface="Cambria" panose="02040503050406030204" pitchFamily="18" charset="0"/>
                <a:ea typeface="Cambria" panose="02040503050406030204" pitchFamily="18" charset="0"/>
                <a:cs typeface="Calibri" panose="020F0502020204030204" pitchFamily="34" charset="0"/>
              </a:rPr>
              <a:t>As a </a:t>
            </a:r>
            <a:r>
              <a:rPr lang="cs-CZ" sz="2000" dirty="0" err="1">
                <a:latin typeface="Cambria" panose="02040503050406030204" pitchFamily="18" charset="0"/>
                <a:ea typeface="Cambria" panose="02040503050406030204" pitchFamily="18" charset="0"/>
                <a:cs typeface="Calibri" panose="020F0502020204030204" pitchFamily="34" charset="0"/>
              </a:rPr>
              <a:t>duke</a:t>
            </a:r>
            <a:r>
              <a:rPr lang="en-US" sz="2000" dirty="0">
                <a:latin typeface="Cambria" panose="02040503050406030204" pitchFamily="18" charset="0"/>
                <a:ea typeface="Cambria" panose="02040503050406030204" pitchFamily="18" charset="0"/>
                <a:cs typeface="Calibri" panose="020F0502020204030204" pitchFamily="34" charset="0"/>
              </a:rPr>
              <a:t>, after the defeat by the Saxon king </a:t>
            </a:r>
            <a:r>
              <a:rPr lang="cs-CZ" sz="2000" dirty="0">
                <a:latin typeface="Cambria" panose="02040503050406030204" pitchFamily="18" charset="0"/>
                <a:ea typeface="Cambria" panose="02040503050406030204" pitchFamily="18" charset="0"/>
                <a:cs typeface="Calibri" panose="020F0502020204030204" pitchFamily="34" charset="0"/>
              </a:rPr>
              <a:t>Henry </a:t>
            </a:r>
            <a:r>
              <a:rPr lang="cs-CZ" sz="2000" dirty="0" err="1">
                <a:latin typeface="Cambria" panose="02040503050406030204" pitchFamily="18" charset="0"/>
                <a:ea typeface="Cambria" panose="02040503050406030204" pitchFamily="18" charset="0"/>
                <a:cs typeface="Calibri" panose="020F0502020204030204" pitchFamily="34" charset="0"/>
              </a:rPr>
              <a:t>the</a:t>
            </a:r>
            <a:r>
              <a:rPr lang="cs-CZ" sz="2000" dirty="0">
                <a:latin typeface="Cambria" panose="02040503050406030204" pitchFamily="18" charset="0"/>
                <a:ea typeface="Cambria" panose="02040503050406030204" pitchFamily="18" charset="0"/>
                <a:cs typeface="Calibri" panose="020F0502020204030204" pitchFamily="34" charset="0"/>
              </a:rPr>
              <a:t> </a:t>
            </a:r>
            <a:r>
              <a:rPr lang="cs-CZ" sz="2000" dirty="0" err="1">
                <a:latin typeface="Cambria" panose="02040503050406030204" pitchFamily="18" charset="0"/>
                <a:ea typeface="Cambria" panose="02040503050406030204" pitchFamily="18" charset="0"/>
                <a:cs typeface="Calibri" panose="020F0502020204030204" pitchFamily="34" charset="0"/>
              </a:rPr>
              <a:t>Fowler</a:t>
            </a:r>
            <a:r>
              <a:rPr lang="en-US" sz="2000" dirty="0">
                <a:latin typeface="Cambria" panose="02040503050406030204" pitchFamily="18" charset="0"/>
                <a:ea typeface="Cambria" panose="02040503050406030204" pitchFamily="18" charset="0"/>
                <a:cs typeface="Calibri" panose="020F0502020204030204" pitchFamily="34" charset="0"/>
              </a:rPr>
              <a:t>, he managed to preserve the sovereignty of the Czech state and founded the rotunda of St. Vitus, the main church of the principality.</a:t>
            </a:r>
            <a:endParaRPr lang="cs-CZ" sz="2000" dirty="0">
              <a:latin typeface="Cambria" panose="02040503050406030204" pitchFamily="18" charset="0"/>
              <a:ea typeface="Cambria" panose="02040503050406030204" pitchFamily="18" charset="0"/>
              <a:cs typeface="Calibri" panose="020F0502020204030204" pitchFamily="34" charset="0"/>
            </a:endParaRPr>
          </a:p>
          <a:p>
            <a:pPr>
              <a:lnSpc>
                <a:spcPct val="100000"/>
              </a:lnSpc>
            </a:pPr>
            <a:r>
              <a:rPr lang="en-US" sz="2000" dirty="0">
                <a:latin typeface="Cambria" panose="02040503050406030204" pitchFamily="18" charset="0"/>
                <a:ea typeface="Cambria" panose="02040503050406030204" pitchFamily="18" charset="0"/>
                <a:cs typeface="Calibri" panose="020F0502020204030204" pitchFamily="34" charset="0"/>
              </a:rPr>
              <a:t>He was assassinated in (Old) </a:t>
            </a:r>
            <a:r>
              <a:rPr lang="en-US" sz="2000" dirty="0" err="1">
                <a:latin typeface="Cambria" panose="02040503050406030204" pitchFamily="18" charset="0"/>
                <a:ea typeface="Cambria" panose="02040503050406030204" pitchFamily="18" charset="0"/>
                <a:cs typeface="Calibri" panose="020F0502020204030204" pitchFamily="34" charset="0"/>
              </a:rPr>
              <a:t>Boleslav</a:t>
            </a:r>
            <a:r>
              <a:rPr lang="en-US" sz="2000" dirty="0">
                <a:latin typeface="Cambria" panose="02040503050406030204" pitchFamily="18" charset="0"/>
                <a:ea typeface="Cambria" panose="02040503050406030204" pitchFamily="18" charset="0"/>
                <a:cs typeface="Calibri" panose="020F0502020204030204" pitchFamily="34" charset="0"/>
              </a:rPr>
              <a:t>, the seat of his brother </a:t>
            </a:r>
            <a:r>
              <a:rPr lang="en-US" sz="2000" dirty="0" err="1">
                <a:latin typeface="Cambria" panose="02040503050406030204" pitchFamily="18" charset="0"/>
                <a:ea typeface="Cambria" panose="02040503050406030204" pitchFamily="18" charset="0"/>
                <a:cs typeface="Calibri" panose="020F0502020204030204" pitchFamily="34" charset="0"/>
              </a:rPr>
              <a:t>Bolesla</a:t>
            </a:r>
            <a:r>
              <a:rPr lang="cs-CZ" sz="2000" dirty="0" err="1">
                <a:latin typeface="Cambria" panose="02040503050406030204" pitchFamily="18" charset="0"/>
                <a:ea typeface="Cambria" panose="02040503050406030204" pitchFamily="18" charset="0"/>
                <a:cs typeface="Calibri" panose="020F0502020204030204" pitchFamily="34" charset="0"/>
              </a:rPr>
              <a:t>us</a:t>
            </a:r>
            <a:r>
              <a:rPr lang="en-US" sz="2000" dirty="0">
                <a:latin typeface="Cambria" panose="02040503050406030204" pitchFamily="18" charset="0"/>
                <a:ea typeface="Cambria" panose="02040503050406030204" pitchFamily="18" charset="0"/>
                <a:cs typeface="Calibri" panose="020F0502020204030204" pitchFamily="34" charset="0"/>
              </a:rPr>
              <a:t>, who took over the government thanks to it.</a:t>
            </a:r>
            <a:r>
              <a:rPr lang="cs-CZ" sz="2000" dirty="0">
                <a:latin typeface="Cambria" panose="02040503050406030204" pitchFamily="18" charset="0"/>
                <a:ea typeface="Cambria" panose="02040503050406030204" pitchFamily="18" charset="0"/>
                <a:cs typeface="Calibri" panose="020F0502020204030204" pitchFamily="34" charset="0"/>
              </a:rPr>
              <a:t> </a:t>
            </a:r>
          </a:p>
          <a:p>
            <a:pPr>
              <a:lnSpc>
                <a:spcPct val="100000"/>
              </a:lnSpc>
            </a:pPr>
            <a:r>
              <a:rPr lang="en-US" sz="2000" dirty="0">
                <a:latin typeface="Cambria" panose="02040503050406030204" pitchFamily="18" charset="0"/>
                <a:ea typeface="Cambria" panose="02040503050406030204" pitchFamily="18" charset="0"/>
                <a:cs typeface="Calibri" panose="020F0502020204030204" pitchFamily="34" charset="0"/>
              </a:rPr>
              <a:t>After his death, Wenceslas began to be worshiped as a saint for his piety and posthumous miracles attributed to him in legends</a:t>
            </a:r>
            <a:r>
              <a:rPr lang="cs-CZ" sz="2000" dirty="0">
                <a:latin typeface="Cambria" panose="02040503050406030204" pitchFamily="18" charset="0"/>
                <a:ea typeface="Cambria" panose="02040503050406030204" pitchFamily="18" charset="0"/>
                <a:cs typeface="Calibri" panose="020F0502020204030204" pitchFamily="34" charset="0"/>
              </a:rPr>
              <a:t>.</a:t>
            </a:r>
          </a:p>
          <a:p>
            <a:pPr>
              <a:lnSpc>
                <a:spcPct val="100000"/>
              </a:lnSpc>
            </a:pPr>
            <a:r>
              <a:rPr lang="en-US" sz="2000" dirty="0">
                <a:latin typeface="Cambria" panose="02040503050406030204" pitchFamily="18" charset="0"/>
                <a:ea typeface="Cambria" panose="02040503050406030204" pitchFamily="18" charset="0"/>
                <a:cs typeface="Calibri" panose="020F0502020204030204" pitchFamily="34" charset="0"/>
              </a:rPr>
              <a:t>Later </a:t>
            </a:r>
            <a:r>
              <a:rPr lang="cs-CZ" sz="2000" dirty="0">
                <a:latin typeface="Cambria" panose="02040503050406030204" pitchFamily="18" charset="0"/>
                <a:ea typeface="Cambria" panose="02040503050406030204" pitchFamily="18" charset="0"/>
                <a:cs typeface="Calibri" panose="020F0502020204030204" pitchFamily="34" charset="0"/>
              </a:rPr>
              <a:t>he</a:t>
            </a:r>
            <a:r>
              <a:rPr lang="en-US" sz="2000" dirty="0">
                <a:latin typeface="Cambria" panose="02040503050406030204" pitchFamily="18" charset="0"/>
                <a:ea typeface="Cambria" panose="02040503050406030204" pitchFamily="18" charset="0"/>
                <a:cs typeface="Calibri" panose="020F0502020204030204" pitchFamily="34" charset="0"/>
              </a:rPr>
              <a:t> became a symbol of the Czech state.</a:t>
            </a:r>
          </a:p>
        </p:txBody>
      </p:sp>
      <p:pic>
        <p:nvPicPr>
          <p:cNvPr id="7" name="Zástupný obsah 4" descr="Obsah obrázku muž, staré, hledání, fotka&#10;&#10;Popis byl vytvořen automaticky">
            <a:extLst>
              <a:ext uri="{FF2B5EF4-FFF2-40B4-BE49-F238E27FC236}">
                <a16:creationId xmlns:a16="http://schemas.microsoft.com/office/drawing/2014/main" id="{47F1C326-478A-4E5C-9257-195DF242EE16}"/>
              </a:ext>
            </a:extLst>
          </p:cNvPr>
          <p:cNvPicPr>
            <a:picLocks noChangeAspect="1"/>
          </p:cNvPicPr>
          <p:nvPr/>
        </p:nvPicPr>
        <p:blipFill rotWithShape="1">
          <a:blip r:embed="rId2">
            <a:extLst>
              <a:ext uri="{28A0092B-C50C-407E-A947-70E740481C1C}">
                <a14:useLocalDpi xmlns:a14="http://schemas.microsoft.com/office/drawing/2010/main" val="0"/>
              </a:ext>
            </a:extLst>
          </a:blip>
          <a:srcRect r="-3" b="1933"/>
          <a:stretch/>
        </p:blipFill>
        <p:spPr>
          <a:xfrm>
            <a:off x="7923569" y="0"/>
            <a:ext cx="3894758" cy="4041648"/>
          </a:xfrm>
          <a:prstGeom prst="rect">
            <a:avLst/>
          </a:prstGeom>
        </p:spPr>
      </p:pic>
      <p:pic>
        <p:nvPicPr>
          <p:cNvPr id="8" name="Obrázek 7" descr="Obsah obrázku interiér, vsedě, stůl, jídlo&#10;&#10;Popis byl vytvořen automaticky">
            <a:extLst>
              <a:ext uri="{FF2B5EF4-FFF2-40B4-BE49-F238E27FC236}">
                <a16:creationId xmlns:a16="http://schemas.microsoft.com/office/drawing/2014/main" id="{25C36201-781A-443B-9267-F14BD52AF53E}"/>
              </a:ext>
            </a:extLst>
          </p:cNvPr>
          <p:cNvPicPr>
            <a:picLocks noChangeAspect="1"/>
          </p:cNvPicPr>
          <p:nvPr/>
        </p:nvPicPr>
        <p:blipFill rotWithShape="1">
          <a:blip r:embed="rId3">
            <a:extLst>
              <a:ext uri="{28A0092B-C50C-407E-A947-70E740481C1C}">
                <a14:useLocalDpi xmlns:a14="http://schemas.microsoft.com/office/drawing/2010/main" val="0"/>
              </a:ext>
            </a:extLst>
          </a:blip>
          <a:srcRect t="7347" r="3" b="3"/>
          <a:stretch/>
        </p:blipFill>
        <p:spPr>
          <a:xfrm>
            <a:off x="8095754" y="4361688"/>
            <a:ext cx="3532100" cy="2176272"/>
          </a:xfrm>
          <a:prstGeom prst="rect">
            <a:avLst/>
          </a:prstGeom>
        </p:spPr>
      </p:pic>
    </p:spTree>
    <p:extLst>
      <p:ext uri="{BB962C8B-B14F-4D97-AF65-F5344CB8AC3E}">
        <p14:creationId xmlns:p14="http://schemas.microsoft.com/office/powerpoint/2010/main" val="934377190"/>
      </p:ext>
    </p:extLst>
  </p:cSld>
  <p:clrMapOvr>
    <a:masterClrMapping/>
  </p:clrMapOvr>
</p:sld>
</file>

<file path=ppt/theme/theme1.xml><?xml version="1.0" encoding="utf-8"?>
<a:theme xmlns:a="http://schemas.openxmlformats.org/drawingml/2006/main" name="SketchyVTI">
  <a:themeElements>
    <a:clrScheme name="AnalogousFromRegularSeedLeftStep">
      <a:dk1>
        <a:srgbClr val="000000"/>
      </a:dk1>
      <a:lt1>
        <a:srgbClr val="FFFFFF"/>
      </a:lt1>
      <a:dk2>
        <a:srgbClr val="242E41"/>
      </a:dk2>
      <a:lt2>
        <a:srgbClr val="E2E8E8"/>
      </a:lt2>
      <a:accent1>
        <a:srgbClr val="D1483E"/>
      </a:accent1>
      <a:accent2>
        <a:srgbClr val="C02D60"/>
      </a:accent2>
      <a:accent3>
        <a:srgbClr val="D13EAF"/>
      </a:accent3>
      <a:accent4>
        <a:srgbClr val="A52DC0"/>
      </a:accent4>
      <a:accent5>
        <a:srgbClr val="793ED1"/>
      </a:accent5>
      <a:accent6>
        <a:srgbClr val="494BC8"/>
      </a:accent6>
      <a:hlink>
        <a:srgbClr val="329097"/>
      </a:hlink>
      <a:folHlink>
        <a:srgbClr val="7F7F7F"/>
      </a:folHlink>
    </a:clrScheme>
    <a:fontScheme name="Sketchy_SerifHand">
      <a:majorFont>
        <a:latin typeface="The Serif Hand Black"/>
        <a:ea typeface=""/>
        <a:cs typeface=""/>
      </a:majorFont>
      <a:minorFont>
        <a:latin typeface="The Ha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docProps/app.xml><?xml version="1.0" encoding="utf-8"?>
<Properties xmlns="http://schemas.openxmlformats.org/officeDocument/2006/extended-properties" xmlns:vt="http://schemas.openxmlformats.org/officeDocument/2006/docPropsVTypes">
  <TotalTime>655</TotalTime>
  <Words>530</Words>
  <Application>Microsoft Office PowerPoint</Application>
  <PresentationFormat>Širokoúhlá obrazovka</PresentationFormat>
  <Paragraphs>26</Paragraphs>
  <Slides>7</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7</vt:i4>
      </vt:variant>
    </vt:vector>
  </HeadingPairs>
  <TitlesOfParts>
    <vt:vector size="13" baseType="lpstr">
      <vt:lpstr>Arial</vt:lpstr>
      <vt:lpstr>Cambria</vt:lpstr>
      <vt:lpstr>Monotype Corsiva</vt:lpstr>
      <vt:lpstr>The Hand</vt:lpstr>
      <vt:lpstr>The Serif Hand Black</vt:lpstr>
      <vt:lpstr>SketchyVTI</vt:lpstr>
      <vt:lpstr>Saint Wenceslas</vt:lpstr>
      <vt:lpstr>Prezentace aplikace PowerPoint</vt:lpstr>
      <vt:lpstr>Childhood and youth     </vt:lpstr>
      <vt:lpstr>Politics</vt:lpstr>
      <vt:lpstr>Death</vt:lpstr>
      <vt:lpstr>Canonization</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Svatý Václav</dc:title>
  <dc:creator>Kryštof Hlaváč</dc:creator>
  <cp:lastModifiedBy>Kryštof Hlaváč</cp:lastModifiedBy>
  <cp:revision>2</cp:revision>
  <dcterms:created xsi:type="dcterms:W3CDTF">2020-04-29T17:01:01Z</dcterms:created>
  <dcterms:modified xsi:type="dcterms:W3CDTF">2020-05-25T20:14:42Z</dcterms:modified>
</cp:coreProperties>
</file>