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2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ttps://www.youtube.com/watch?v=2Viw9-TkBeM&amp;subject=hl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A1ACA59-ACD9-4404-A481-119C32658AE7}"/>
              </a:ext>
            </a:extLst>
          </p:cNvPr>
          <p:cNvGrpSpPr/>
          <p:nvPr/>
        </p:nvGrpSpPr>
        <p:grpSpPr>
          <a:xfrm>
            <a:off x="381660" y="709783"/>
            <a:ext cx="11405595" cy="5518636"/>
            <a:chOff x="381660" y="709783"/>
            <a:chExt cx="11405595" cy="551863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FA7BA99-161C-4846-816E-5C9EFE18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6854" y="4261939"/>
              <a:ext cx="1966480" cy="196648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9781" y="2235977"/>
              <a:ext cx="2949997" cy="279473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60" y="1573630"/>
              <a:ext cx="1571440" cy="164167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78463" y="709783"/>
              <a:ext cx="1608792" cy="207050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0737" y="2021508"/>
              <a:ext cx="1754016" cy="174673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4824" y="2021508"/>
              <a:ext cx="1975143" cy="196648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9B919BA-58FF-48CB-9387-2597E5FF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65246" y="2928810"/>
              <a:ext cx="1778496" cy="174673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AEB1DBC-9ADE-41E8-8C11-90960419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6900" y="3467562"/>
              <a:ext cx="1716739" cy="1777617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2CD8802-7D0A-4376-B98E-A23ACCA3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9229" y="957349"/>
              <a:ext cx="6541475" cy="1253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9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hlinkClick r:id="rId2"/>
            <a:extLst>
              <a:ext uri="{FF2B5EF4-FFF2-40B4-BE49-F238E27FC236}">
                <a16:creationId xmlns:a16="http://schemas.microsoft.com/office/drawing/2014/main" id="{FD9B6846-206A-453B-99D8-1436F202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5" y="1472857"/>
            <a:ext cx="3282462" cy="45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EDC579-BB4F-430E-A646-65E5FA1900EF}"/>
              </a:ext>
            </a:extLst>
          </p:cNvPr>
          <p:cNvSpPr txBox="1"/>
          <p:nvPr/>
        </p:nvSpPr>
        <p:spPr>
          <a:xfrm>
            <a:off x="3840480" y="934248"/>
            <a:ext cx="766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latin typeface="Papyrus" panose="03070502060502030205" pitchFamily="66" charset="0"/>
              </a:rPr>
              <a:t>Luna, </a:t>
            </a:r>
            <a:r>
              <a:rPr lang="fr-FR" sz="3200" dirty="0">
                <a:latin typeface="Papyrus" panose="03070502060502030205" pitchFamily="66" charset="0"/>
              </a:rPr>
              <a:t>la sorcière HLW19 est sur le point de te transformer en citrouille.</a:t>
            </a:r>
            <a:endParaRPr lang="pt-PT" sz="3200" dirty="0">
              <a:latin typeface="Papyrus" panose="03070502060502030205" pitchFamily="66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252D14-7F5D-4972-8167-DD5C90EFCE0D}"/>
              </a:ext>
            </a:extLst>
          </p:cNvPr>
          <p:cNvSpPr txBox="1"/>
          <p:nvPr/>
        </p:nvSpPr>
        <p:spPr>
          <a:xfrm>
            <a:off x="3826427" y="5160448"/>
            <a:ext cx="796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Papyrus" panose="03070502060502030205" pitchFamily="66" charset="0"/>
              </a:rPr>
              <a:t>En fin de compte, tu dois apporter la citrouille.</a:t>
            </a:r>
          </a:p>
          <a:p>
            <a:pPr algn="just"/>
            <a:r>
              <a:rPr lang="fr-FR" sz="2800" dirty="0">
                <a:latin typeface="Papyrus" panose="03070502060502030205" pitchFamily="66" charset="0"/>
              </a:rPr>
              <a:t>Rapide !! Ton équipe a 40 minutes !!</a:t>
            </a:r>
            <a:endParaRPr lang="pt-PT" sz="2800" dirty="0">
              <a:latin typeface="Papyrus" panose="03070502060502030205" pitchFamily="66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C341EF1-AB41-4136-BA79-67A2F2276396}"/>
              </a:ext>
            </a:extLst>
          </p:cNvPr>
          <p:cNvSpPr/>
          <p:nvPr/>
        </p:nvSpPr>
        <p:spPr>
          <a:xfrm>
            <a:off x="3840479" y="2106193"/>
            <a:ext cx="7554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Papyrus" panose="03070502060502030205" pitchFamily="66" charset="0"/>
              </a:rPr>
              <a:t>Pour éviter cela, tu dois voler la citrouille qui est verrouillée avec un cadenas.</a:t>
            </a:r>
            <a:endParaRPr lang="pt-PT" sz="3200" dirty="0">
              <a:latin typeface="Papyrus" panose="03070502060502030205" pitchFamily="66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C1507DC-7A32-44D2-8D12-1A76FB6E6CAF}"/>
              </a:ext>
            </a:extLst>
          </p:cNvPr>
          <p:cNvSpPr/>
          <p:nvPr/>
        </p:nvSpPr>
        <p:spPr>
          <a:xfrm>
            <a:off x="3840479" y="3363974"/>
            <a:ext cx="7964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Papyrus" panose="03070502060502030205" pitchFamily="66" charset="0"/>
              </a:rPr>
              <a:t>Pour savoir le code, tu dois répondre à 4 énigmes et, si tu as besoin, appelles GHOST.</a:t>
            </a:r>
            <a:r>
              <a:rPr lang="pt-PT" sz="3200" dirty="0">
                <a:latin typeface="Papyrus" panose="03070502060502030205" pitchFamily="66" charset="0"/>
              </a:rPr>
              <a:t> 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FB7694-3FC6-4563-AB41-44221CD9A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06193" cy="21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lastslide">
              <a:snd r:embed="rId2" name="explode.wav"/>
            </a:hlinkClick>
            <a:extLst>
              <a:ext uri="{FF2B5EF4-FFF2-40B4-BE49-F238E27FC236}">
                <a16:creationId xmlns:a16="http://schemas.microsoft.com/office/drawing/2014/main" id="{AC89EF32-CAA3-4721-A619-126D3A70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71" y="2674546"/>
            <a:ext cx="2942052" cy="238802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2682CBF-0497-4EC8-AC16-56E4363E9222}"/>
              </a:ext>
            </a:extLst>
          </p:cNvPr>
          <p:cNvSpPr txBox="1"/>
          <p:nvPr/>
        </p:nvSpPr>
        <p:spPr>
          <a:xfrm>
            <a:off x="6730280" y="1937770"/>
            <a:ext cx="31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>
                <a:solidFill>
                  <a:schemeClr val="bg2">
                    <a:lumMod val="25000"/>
                  </a:schemeClr>
                </a:solidFill>
              </a:rPr>
              <a:t>Mauvais</a:t>
            </a:r>
            <a:r>
              <a:rPr lang="pt-PT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PT" sz="3200" dirty="0" err="1">
                <a:solidFill>
                  <a:schemeClr val="bg2">
                    <a:lumMod val="25000"/>
                  </a:schemeClr>
                </a:solidFill>
              </a:rPr>
              <a:t>Code</a:t>
            </a:r>
            <a:endParaRPr lang="pt-PT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98D16D-1DB3-4AAB-B771-A29599A457E7}"/>
              </a:ext>
            </a:extLst>
          </p:cNvPr>
          <p:cNvSpPr txBox="1"/>
          <p:nvPr/>
        </p:nvSpPr>
        <p:spPr>
          <a:xfrm>
            <a:off x="1792515" y="1937769"/>
            <a:ext cx="366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>
                <a:solidFill>
                  <a:schemeClr val="bg2">
                    <a:lumMod val="25000"/>
                  </a:schemeClr>
                </a:solidFill>
              </a:rPr>
              <a:t>Code</a:t>
            </a:r>
            <a:r>
              <a:rPr lang="pt-PT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PT" sz="3200" dirty="0" err="1">
                <a:solidFill>
                  <a:schemeClr val="bg2">
                    <a:lumMod val="25000"/>
                  </a:schemeClr>
                </a:solidFill>
              </a:rPr>
              <a:t>Correct</a:t>
            </a:r>
            <a:endParaRPr lang="pt-PT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agem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84C4DE5-AC4F-48CC-BC77-41EB90B44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898" y="2687882"/>
            <a:ext cx="2418669" cy="23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839AF5F-D9BD-4F4A-9E06-71A6CC97DAD5}"/>
              </a:ext>
            </a:extLst>
          </p:cNvPr>
          <p:cNvGrpSpPr/>
          <p:nvPr/>
        </p:nvGrpSpPr>
        <p:grpSpPr>
          <a:xfrm>
            <a:off x="3851324" y="1588289"/>
            <a:ext cx="4489352" cy="4134582"/>
            <a:chOff x="91457" y="-70030"/>
            <a:chExt cx="3495675" cy="3181350"/>
          </a:xfrm>
        </p:grpSpPr>
        <p:sp>
          <p:nvSpPr>
            <p:cNvPr id="3" name="Caixa de texto 207">
              <a:extLst>
                <a:ext uri="{FF2B5EF4-FFF2-40B4-BE49-F238E27FC236}">
                  <a16:creationId xmlns:a16="http://schemas.microsoft.com/office/drawing/2014/main" id="{BCD2FE80-B120-4386-8B17-64B49D56DE61}"/>
                </a:ext>
              </a:extLst>
            </p:cNvPr>
            <p:cNvSpPr txBox="1"/>
            <p:nvPr/>
          </p:nvSpPr>
          <p:spPr>
            <a:xfrm>
              <a:off x="91457" y="-70030"/>
              <a:ext cx="3495675" cy="3181350"/>
            </a:xfrm>
            <a:custGeom>
              <a:avLst/>
              <a:gdLst>
                <a:gd name="connsiteX0" fmla="*/ 0 w 3495675"/>
                <a:gd name="connsiteY0" fmla="*/ 0 h 3181350"/>
                <a:gd name="connsiteX1" fmla="*/ 3495675 w 3495675"/>
                <a:gd name="connsiteY1" fmla="*/ 0 h 3181350"/>
                <a:gd name="connsiteX2" fmla="*/ 3495675 w 3495675"/>
                <a:gd name="connsiteY2" fmla="*/ 3181350 h 3181350"/>
                <a:gd name="connsiteX3" fmla="*/ 0 w 3495675"/>
                <a:gd name="connsiteY3" fmla="*/ 3181350 h 3181350"/>
                <a:gd name="connsiteX4" fmla="*/ 0 w 3495675"/>
                <a:gd name="connsiteY4" fmla="*/ 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5675" h="3181350" extrusionOk="0">
                  <a:moveTo>
                    <a:pt x="0" y="0"/>
                  </a:moveTo>
                  <a:cubicBezTo>
                    <a:pt x="487724" y="-5264"/>
                    <a:pt x="2021092" y="84467"/>
                    <a:pt x="3495675" y="0"/>
                  </a:cubicBezTo>
                  <a:cubicBezTo>
                    <a:pt x="3367502" y="971182"/>
                    <a:pt x="3624825" y="2746647"/>
                    <a:pt x="3495675" y="3181350"/>
                  </a:cubicBezTo>
                  <a:cubicBezTo>
                    <a:pt x="2390537" y="3287670"/>
                    <a:pt x="493938" y="3173701"/>
                    <a:pt x="0" y="3181350"/>
                  </a:cubicBezTo>
                  <a:cubicBezTo>
                    <a:pt x="160128" y="2230615"/>
                    <a:pt x="25049" y="1458628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 err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Code</a:t>
              </a: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PT" sz="2400" b="1" dirty="0" err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Correct</a:t>
              </a: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 as </a:t>
              </a:r>
              <a:r>
                <a:rPr lang="pt-PT" sz="2400" b="1" dirty="0" err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trouvé</a:t>
              </a: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 </a:t>
              </a:r>
              <a:r>
                <a:rPr lang="pt-PT" sz="2400" b="1" dirty="0" err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citrouille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79835E-E8C6-4FF3-8DC2-BBB7A614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133475"/>
              <a:ext cx="1847850" cy="18472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Resultado de imagem para set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AF5318-9362-4528-8683-7F9F515B0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"/>
          <a:stretch/>
        </p:blipFill>
        <p:spPr bwMode="auto">
          <a:xfrm>
            <a:off x="574228" y="4709626"/>
            <a:ext cx="1840595" cy="16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eta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D84B406D-7B04-4F95-AA6C-6B1354DC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822">
            <a:off x="635318" y="4702629"/>
            <a:ext cx="1351003" cy="13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 de texto 216">
            <a:extLst>
              <a:ext uri="{FF2B5EF4-FFF2-40B4-BE49-F238E27FC236}">
                <a16:creationId xmlns:a16="http://schemas.microsoft.com/office/drawing/2014/main" id="{5AF4817E-2D90-4064-9F71-88DC516177BF}"/>
              </a:ext>
            </a:extLst>
          </p:cNvPr>
          <p:cNvSpPr txBox="1"/>
          <p:nvPr/>
        </p:nvSpPr>
        <p:spPr>
          <a:xfrm>
            <a:off x="2813538" y="2014538"/>
            <a:ext cx="5273187" cy="3612539"/>
          </a:xfrm>
          <a:custGeom>
            <a:avLst/>
            <a:gdLst>
              <a:gd name="connsiteX0" fmla="*/ 0 w 5273187"/>
              <a:gd name="connsiteY0" fmla="*/ 0 h 3612539"/>
              <a:gd name="connsiteX1" fmla="*/ 5273187 w 5273187"/>
              <a:gd name="connsiteY1" fmla="*/ 0 h 3612539"/>
              <a:gd name="connsiteX2" fmla="*/ 5273187 w 5273187"/>
              <a:gd name="connsiteY2" fmla="*/ 3612539 h 3612539"/>
              <a:gd name="connsiteX3" fmla="*/ 0 w 5273187"/>
              <a:gd name="connsiteY3" fmla="*/ 3612539 h 3612539"/>
              <a:gd name="connsiteX4" fmla="*/ 0 w 5273187"/>
              <a:gd name="connsiteY4" fmla="*/ 0 h 361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187" h="3612539" extrusionOk="0">
                <a:moveTo>
                  <a:pt x="0" y="0"/>
                </a:moveTo>
                <a:cubicBezTo>
                  <a:pt x="1465668" y="-5264"/>
                  <a:pt x="4550792" y="84467"/>
                  <a:pt x="5273187" y="0"/>
                </a:cubicBezTo>
                <a:cubicBezTo>
                  <a:pt x="5145014" y="670024"/>
                  <a:pt x="5402337" y="2464331"/>
                  <a:pt x="5273187" y="3612539"/>
                </a:cubicBezTo>
                <a:cubicBezTo>
                  <a:pt x="3350508" y="3718859"/>
                  <a:pt x="1371640" y="3604890"/>
                  <a:pt x="0" y="3612539"/>
                </a:cubicBezTo>
                <a:cubicBezTo>
                  <a:pt x="160128" y="2996479"/>
                  <a:pt x="25049" y="163701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PT" sz="2400" b="1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Mauvais</a:t>
            </a: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as </a:t>
            </a:r>
            <a:r>
              <a:rPr lang="pt-PT" sz="2400" b="1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</a:t>
            </a:r>
            <a:r>
              <a:rPr lang="pt-PT" sz="2400" b="1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</a:t>
            </a: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PT" sz="2400" b="1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</a:t>
            </a:r>
            <a:r>
              <a:rPr lang="pt-PT" sz="2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GHOST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024CC8-1BD5-48B6-A076-199077B7F8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3862462"/>
            <a:ext cx="15144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DA83DC-D98E-4CF8-9DC0-27EF47F771DA}"/>
              </a:ext>
            </a:extLst>
          </p:cNvPr>
          <p:cNvPicPr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76303">
            <a:off x="3975034" y="3838231"/>
            <a:ext cx="1176945" cy="10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0493"/>
      </p:ext>
    </p:extLst>
  </p:cSld>
  <p:clrMapOvr>
    <a:masterClrMapping/>
  </p:clrMapOvr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96</Words>
  <Application>Microsoft Office PowerPoint</Application>
  <PresentationFormat>Ecrã Panorâmico</PresentationFormat>
  <Paragraphs>15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Papyrus</vt:lpstr>
      <vt:lpstr>Rasto de Vapor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Alguns problemas</dc:title>
  <dc:creator>Elisabete Amaral</dc:creator>
  <cp:lastModifiedBy>Elisabete Amaral</cp:lastModifiedBy>
  <cp:revision>13</cp:revision>
  <dcterms:created xsi:type="dcterms:W3CDTF">2019-10-29T23:21:57Z</dcterms:created>
  <dcterms:modified xsi:type="dcterms:W3CDTF">2019-11-07T21:59:22Z</dcterms:modified>
</cp:coreProperties>
</file>