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84" r:id="rId2"/>
    <p:sldId id="274" r:id="rId3"/>
    <p:sldId id="296" r:id="rId4"/>
    <p:sldId id="297" r:id="rId5"/>
    <p:sldId id="298" r:id="rId6"/>
    <p:sldId id="299" r:id="rId7"/>
    <p:sldId id="307" r:id="rId8"/>
    <p:sldId id="300" r:id="rId9"/>
    <p:sldId id="301" r:id="rId10"/>
    <p:sldId id="305" r:id="rId11"/>
    <p:sldId id="306" r:id="rId12"/>
    <p:sldId id="309" r:id="rId13"/>
    <p:sldId id="310" r:id="rId14"/>
    <p:sldId id="302" r:id="rId15"/>
    <p:sldId id="303" r:id="rId16"/>
    <p:sldId id="304" r:id="rId17"/>
  </p:sldIdLst>
  <p:sldSz cx="9144000" cy="6858000" type="screen4x3"/>
  <p:notesSz cx="6743700" cy="9875838"/>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ção Predefinida" id="{71AE8F8F-1D98-4F00-887C-5331B87BAE7F}">
          <p14:sldIdLst>
            <p14:sldId id="284"/>
          </p14:sldIdLst>
        </p14:section>
        <p14:section name="Secção Sem Título" id="{A96C6B58-1E58-4744-AEA0-179D954AE45C}">
          <p14:sldIdLst>
            <p14:sldId id="274"/>
            <p14:sldId id="296"/>
            <p14:sldId id="297"/>
            <p14:sldId id="298"/>
            <p14:sldId id="299"/>
            <p14:sldId id="307"/>
            <p14:sldId id="300"/>
            <p14:sldId id="301"/>
            <p14:sldId id="305"/>
            <p14:sldId id="306"/>
            <p14:sldId id="309"/>
            <p14:sldId id="310"/>
            <p14:sldId id="302"/>
            <p14:sldId id="303"/>
            <p14:sldId id="30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Estilo Médio 2 - Destaqu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Estilo Médio 2 - Destaqu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Estilo Médio 2 - Destaqu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7" autoAdjust="0"/>
    <p:restoredTop sz="94660"/>
  </p:normalViewPr>
  <p:slideViewPr>
    <p:cSldViewPr>
      <p:cViewPr varScale="1">
        <p:scale>
          <a:sx n="63" d="100"/>
          <a:sy n="63" d="100"/>
        </p:scale>
        <p:origin x="1614"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22588" cy="493713"/>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19525" y="0"/>
            <a:ext cx="2922588" cy="493713"/>
          </a:xfrm>
          <a:prstGeom prst="rect">
            <a:avLst/>
          </a:prstGeom>
        </p:spPr>
        <p:txBody>
          <a:bodyPr vert="horz" lIns="91440" tIns="45720" rIns="91440" bIns="45720" rtlCol="0"/>
          <a:lstStyle>
            <a:lvl1pPr algn="r">
              <a:defRPr sz="1200"/>
            </a:lvl1pPr>
          </a:lstStyle>
          <a:p>
            <a:fld id="{D370CB5D-30E2-4290-B13C-04BF44D04FE0}" type="datetimeFigureOut">
              <a:rPr lang="pt-PT" smtClean="0"/>
              <a:pPr/>
              <a:t>10/03/2019</a:t>
            </a:fld>
            <a:endParaRPr lang="pt-PT"/>
          </a:p>
        </p:txBody>
      </p:sp>
      <p:sp>
        <p:nvSpPr>
          <p:cNvPr id="4" name="Marcador de Posição da Imagem do Diapositivo 3"/>
          <p:cNvSpPr>
            <a:spLocks noGrp="1" noRot="1" noChangeAspect="1"/>
          </p:cNvSpPr>
          <p:nvPr>
            <p:ph type="sldImg" idx="2"/>
          </p:nvPr>
        </p:nvSpPr>
        <p:spPr>
          <a:xfrm>
            <a:off x="904875" y="741363"/>
            <a:ext cx="4933950" cy="370205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74688" y="4691063"/>
            <a:ext cx="5394325" cy="4443412"/>
          </a:xfrm>
          <a:prstGeom prst="rect">
            <a:avLst/>
          </a:prstGeom>
        </p:spPr>
        <p:txBody>
          <a:bodyPr vert="horz" lIns="91440" tIns="45720" rIns="91440" bIns="45720" rtlCol="0">
            <a:normAutofit/>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9380538"/>
            <a:ext cx="2922588" cy="493712"/>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19525" y="9380538"/>
            <a:ext cx="2922588" cy="493712"/>
          </a:xfrm>
          <a:prstGeom prst="rect">
            <a:avLst/>
          </a:prstGeom>
        </p:spPr>
        <p:txBody>
          <a:bodyPr vert="horz" lIns="91440" tIns="45720" rIns="91440" bIns="45720" rtlCol="0" anchor="b"/>
          <a:lstStyle>
            <a:lvl1pPr algn="r">
              <a:defRPr sz="1200"/>
            </a:lvl1pPr>
          </a:lstStyle>
          <a:p>
            <a:fld id="{B8C7138C-C846-4722-8577-ADF11D6FD988}" type="slidenum">
              <a:rPr lang="pt-PT" smtClean="0"/>
              <a:pPr/>
              <a:t>‹nº›</a:t>
            </a:fld>
            <a:endParaRPr lang="pt-PT"/>
          </a:p>
        </p:txBody>
      </p:sp>
    </p:spTree>
    <p:extLst>
      <p:ext uri="{BB962C8B-B14F-4D97-AF65-F5344CB8AC3E}">
        <p14:creationId xmlns:p14="http://schemas.microsoft.com/office/powerpoint/2010/main" val="192033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C7138C-C846-4722-8577-ADF11D6FD988}" type="slidenum">
              <a:rPr lang="pt-PT" smtClean="0"/>
              <a:pPr/>
              <a:t>1</a:t>
            </a:fld>
            <a:endParaRPr lang="pt-PT"/>
          </a:p>
        </p:txBody>
      </p:sp>
    </p:spTree>
    <p:extLst>
      <p:ext uri="{BB962C8B-B14F-4D97-AF65-F5344CB8AC3E}">
        <p14:creationId xmlns:p14="http://schemas.microsoft.com/office/powerpoint/2010/main" val="2738232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C7138C-C846-4722-8577-ADF11D6FD988}" type="slidenum">
              <a:rPr lang="pt-PT" smtClean="0"/>
              <a:pPr/>
              <a:t>10</a:t>
            </a:fld>
            <a:endParaRPr lang="pt-PT"/>
          </a:p>
        </p:txBody>
      </p:sp>
    </p:spTree>
    <p:extLst>
      <p:ext uri="{BB962C8B-B14F-4D97-AF65-F5344CB8AC3E}">
        <p14:creationId xmlns:p14="http://schemas.microsoft.com/office/powerpoint/2010/main" val="694816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C7138C-C846-4722-8577-ADF11D6FD988}" type="slidenum">
              <a:rPr lang="pt-PT" smtClean="0"/>
              <a:pPr/>
              <a:t>11</a:t>
            </a:fld>
            <a:endParaRPr lang="pt-PT"/>
          </a:p>
        </p:txBody>
      </p:sp>
    </p:spTree>
    <p:extLst>
      <p:ext uri="{BB962C8B-B14F-4D97-AF65-F5344CB8AC3E}">
        <p14:creationId xmlns:p14="http://schemas.microsoft.com/office/powerpoint/2010/main" val="34342723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C7138C-C846-4722-8577-ADF11D6FD988}" type="slidenum">
              <a:rPr lang="pt-PT" smtClean="0"/>
              <a:pPr/>
              <a:t>12</a:t>
            </a:fld>
            <a:endParaRPr lang="pt-PT"/>
          </a:p>
        </p:txBody>
      </p:sp>
    </p:spTree>
    <p:extLst>
      <p:ext uri="{BB962C8B-B14F-4D97-AF65-F5344CB8AC3E}">
        <p14:creationId xmlns:p14="http://schemas.microsoft.com/office/powerpoint/2010/main" val="2696451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C7138C-C846-4722-8577-ADF11D6FD988}" type="slidenum">
              <a:rPr lang="pt-PT" smtClean="0"/>
              <a:pPr/>
              <a:t>13</a:t>
            </a:fld>
            <a:endParaRPr lang="pt-PT"/>
          </a:p>
        </p:txBody>
      </p:sp>
    </p:spTree>
    <p:extLst>
      <p:ext uri="{BB962C8B-B14F-4D97-AF65-F5344CB8AC3E}">
        <p14:creationId xmlns:p14="http://schemas.microsoft.com/office/powerpoint/2010/main" val="17631317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C7138C-C846-4722-8577-ADF11D6FD988}" type="slidenum">
              <a:rPr lang="pt-PT" smtClean="0"/>
              <a:pPr/>
              <a:t>14</a:t>
            </a:fld>
            <a:endParaRPr lang="pt-PT"/>
          </a:p>
        </p:txBody>
      </p:sp>
    </p:spTree>
    <p:extLst>
      <p:ext uri="{BB962C8B-B14F-4D97-AF65-F5344CB8AC3E}">
        <p14:creationId xmlns:p14="http://schemas.microsoft.com/office/powerpoint/2010/main" val="23652408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C7138C-C846-4722-8577-ADF11D6FD988}" type="slidenum">
              <a:rPr lang="pt-PT" smtClean="0"/>
              <a:pPr/>
              <a:t>15</a:t>
            </a:fld>
            <a:endParaRPr lang="pt-PT"/>
          </a:p>
        </p:txBody>
      </p:sp>
    </p:spTree>
    <p:extLst>
      <p:ext uri="{BB962C8B-B14F-4D97-AF65-F5344CB8AC3E}">
        <p14:creationId xmlns:p14="http://schemas.microsoft.com/office/powerpoint/2010/main" val="23052681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C7138C-C846-4722-8577-ADF11D6FD988}" type="slidenum">
              <a:rPr lang="pt-PT" smtClean="0"/>
              <a:pPr/>
              <a:t>16</a:t>
            </a:fld>
            <a:endParaRPr lang="pt-PT"/>
          </a:p>
        </p:txBody>
      </p:sp>
    </p:spTree>
    <p:extLst>
      <p:ext uri="{BB962C8B-B14F-4D97-AF65-F5344CB8AC3E}">
        <p14:creationId xmlns:p14="http://schemas.microsoft.com/office/powerpoint/2010/main" val="1303513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C7138C-C846-4722-8577-ADF11D6FD988}" type="slidenum">
              <a:rPr lang="pt-PT" smtClean="0"/>
              <a:pPr/>
              <a:t>2</a:t>
            </a:fld>
            <a:endParaRPr lang="pt-PT"/>
          </a:p>
        </p:txBody>
      </p:sp>
    </p:spTree>
    <p:extLst>
      <p:ext uri="{BB962C8B-B14F-4D97-AF65-F5344CB8AC3E}">
        <p14:creationId xmlns:p14="http://schemas.microsoft.com/office/powerpoint/2010/main" val="2281291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C7138C-C846-4722-8577-ADF11D6FD988}" type="slidenum">
              <a:rPr lang="pt-PT" smtClean="0"/>
              <a:pPr/>
              <a:t>3</a:t>
            </a:fld>
            <a:endParaRPr lang="pt-PT"/>
          </a:p>
        </p:txBody>
      </p:sp>
    </p:spTree>
    <p:extLst>
      <p:ext uri="{BB962C8B-B14F-4D97-AF65-F5344CB8AC3E}">
        <p14:creationId xmlns:p14="http://schemas.microsoft.com/office/powerpoint/2010/main" val="3248158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C7138C-C846-4722-8577-ADF11D6FD988}" type="slidenum">
              <a:rPr lang="pt-PT" smtClean="0"/>
              <a:pPr/>
              <a:t>4</a:t>
            </a:fld>
            <a:endParaRPr lang="pt-PT"/>
          </a:p>
        </p:txBody>
      </p:sp>
    </p:spTree>
    <p:extLst>
      <p:ext uri="{BB962C8B-B14F-4D97-AF65-F5344CB8AC3E}">
        <p14:creationId xmlns:p14="http://schemas.microsoft.com/office/powerpoint/2010/main" val="1015315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C7138C-C846-4722-8577-ADF11D6FD988}" type="slidenum">
              <a:rPr lang="pt-PT" smtClean="0"/>
              <a:pPr/>
              <a:t>5</a:t>
            </a:fld>
            <a:endParaRPr lang="pt-PT"/>
          </a:p>
        </p:txBody>
      </p:sp>
    </p:spTree>
    <p:extLst>
      <p:ext uri="{BB962C8B-B14F-4D97-AF65-F5344CB8AC3E}">
        <p14:creationId xmlns:p14="http://schemas.microsoft.com/office/powerpoint/2010/main" val="3054761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C7138C-C846-4722-8577-ADF11D6FD988}" type="slidenum">
              <a:rPr lang="pt-PT" smtClean="0"/>
              <a:pPr/>
              <a:t>6</a:t>
            </a:fld>
            <a:endParaRPr lang="pt-PT"/>
          </a:p>
        </p:txBody>
      </p:sp>
    </p:spTree>
    <p:extLst>
      <p:ext uri="{BB962C8B-B14F-4D97-AF65-F5344CB8AC3E}">
        <p14:creationId xmlns:p14="http://schemas.microsoft.com/office/powerpoint/2010/main" val="3765603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C7138C-C846-4722-8577-ADF11D6FD988}" type="slidenum">
              <a:rPr lang="pt-PT" smtClean="0"/>
              <a:pPr/>
              <a:t>7</a:t>
            </a:fld>
            <a:endParaRPr lang="pt-PT"/>
          </a:p>
        </p:txBody>
      </p:sp>
    </p:spTree>
    <p:extLst>
      <p:ext uri="{BB962C8B-B14F-4D97-AF65-F5344CB8AC3E}">
        <p14:creationId xmlns:p14="http://schemas.microsoft.com/office/powerpoint/2010/main" val="2697485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C7138C-C846-4722-8577-ADF11D6FD988}" type="slidenum">
              <a:rPr lang="pt-PT" smtClean="0"/>
              <a:pPr/>
              <a:t>8</a:t>
            </a:fld>
            <a:endParaRPr lang="pt-PT"/>
          </a:p>
        </p:txBody>
      </p:sp>
    </p:spTree>
    <p:extLst>
      <p:ext uri="{BB962C8B-B14F-4D97-AF65-F5344CB8AC3E}">
        <p14:creationId xmlns:p14="http://schemas.microsoft.com/office/powerpoint/2010/main" val="1597954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C7138C-C846-4722-8577-ADF11D6FD988}" type="slidenum">
              <a:rPr lang="pt-PT" smtClean="0"/>
              <a:pPr/>
              <a:t>9</a:t>
            </a:fld>
            <a:endParaRPr lang="pt-PT"/>
          </a:p>
        </p:txBody>
      </p:sp>
    </p:spTree>
    <p:extLst>
      <p:ext uri="{BB962C8B-B14F-4D97-AF65-F5344CB8AC3E}">
        <p14:creationId xmlns:p14="http://schemas.microsoft.com/office/powerpoint/2010/main" val="382225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bg>
      <p:bgRef idx="1002">
        <a:schemeClr val="bg2"/>
      </p:bgRef>
    </p:bg>
    <p:spTree>
      <p:nvGrpSpPr>
        <p:cNvPr id="1" name=""/>
        <p:cNvGrpSpPr/>
        <p:nvPr/>
      </p:nvGrpSpPr>
      <p:grpSpPr>
        <a:xfrm>
          <a:off x="0" y="0"/>
          <a:ext cx="0" cy="0"/>
          <a:chOff x="0" y="0"/>
          <a:chExt cx="0" cy="0"/>
        </a:xfrm>
      </p:grpSpPr>
      <p:sp>
        <p:nvSpPr>
          <p:cNvPr id="9" name="Título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pt-PT"/>
              <a:t>Clique para editar o estilo</a:t>
            </a:r>
            <a:endParaRPr kumimoji="0" lang="en-US"/>
          </a:p>
        </p:txBody>
      </p:sp>
      <p:sp>
        <p:nvSpPr>
          <p:cNvPr id="17" name="Subtítulo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PT"/>
              <a:t>Faça clique para editar o estilo</a:t>
            </a:r>
            <a:endParaRPr kumimoji="0" lang="en-US"/>
          </a:p>
        </p:txBody>
      </p:sp>
      <p:sp>
        <p:nvSpPr>
          <p:cNvPr id="30" name="Marcador de Posição da Data 29"/>
          <p:cNvSpPr>
            <a:spLocks noGrp="1"/>
          </p:cNvSpPr>
          <p:nvPr>
            <p:ph type="dt" sz="half" idx="10"/>
          </p:nvPr>
        </p:nvSpPr>
        <p:spPr/>
        <p:txBody>
          <a:bodyPr/>
          <a:lstStyle/>
          <a:p>
            <a:fld id="{11B734DD-EB98-45A2-ABB3-4EBDE4B17832}" type="datetimeFigureOut">
              <a:rPr lang="pt-PT" smtClean="0"/>
              <a:pPr/>
              <a:t>10/03/2019</a:t>
            </a:fld>
            <a:endParaRPr lang="pt-PT"/>
          </a:p>
        </p:txBody>
      </p:sp>
      <p:sp>
        <p:nvSpPr>
          <p:cNvPr id="19" name="Marcador de Posição do Rodapé 18"/>
          <p:cNvSpPr>
            <a:spLocks noGrp="1"/>
          </p:cNvSpPr>
          <p:nvPr>
            <p:ph type="ftr" sz="quarter" idx="11"/>
          </p:nvPr>
        </p:nvSpPr>
        <p:spPr/>
        <p:txBody>
          <a:bodyPr/>
          <a:lstStyle/>
          <a:p>
            <a:endParaRPr lang="pt-PT"/>
          </a:p>
        </p:txBody>
      </p:sp>
      <p:sp>
        <p:nvSpPr>
          <p:cNvPr id="27" name="Marcador de Posição do Número do Diapositivo 26"/>
          <p:cNvSpPr>
            <a:spLocks noGrp="1"/>
          </p:cNvSpPr>
          <p:nvPr>
            <p:ph type="sldNum" sz="quarter" idx="12"/>
          </p:nvPr>
        </p:nvSpPr>
        <p:spPr/>
        <p:txBody>
          <a:bodyPr/>
          <a:lstStyle/>
          <a:p>
            <a:fld id="{D7851B7C-6C8F-4AE3-86A6-3AF3AD3C612C}" type="slidenum">
              <a:rPr lang="pt-PT" smtClean="0"/>
              <a:pPr/>
              <a:t>‹nº›</a:t>
            </a:fld>
            <a:endParaRPr lang="pt-PT"/>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PT"/>
              <a:t>Clique para editar o estilo</a:t>
            </a:r>
            <a:endParaRPr kumimoji="0" lang="en-US"/>
          </a:p>
        </p:txBody>
      </p:sp>
      <p:sp>
        <p:nvSpPr>
          <p:cNvPr id="3" name="Marcador de Posição de Texto Vertical 2"/>
          <p:cNvSpPr>
            <a:spLocks noGrp="1"/>
          </p:cNvSpPr>
          <p:nvPr>
            <p:ph type="body" orient="vert" idx="1"/>
          </p:nvPr>
        </p:nvSpPr>
        <p:spPr/>
        <p:txBody>
          <a:bodyPr vert="eaVert"/>
          <a:lstStyle/>
          <a:p>
            <a:pPr lvl="0" eaLnBrk="1" latinLnBrk="0" hangingPunct="1"/>
            <a:r>
              <a:rPr lang="pt-PT"/>
              <a:t>Clique para editar os estilos</a:t>
            </a:r>
          </a:p>
          <a:p>
            <a:pPr lvl="1" eaLnBrk="1" latinLnBrk="0" hangingPunct="1"/>
            <a:r>
              <a:rPr lang="pt-PT"/>
              <a:t>Segundo nível</a:t>
            </a:r>
          </a:p>
          <a:p>
            <a:pPr lvl="2" eaLnBrk="1" latinLnBrk="0" hangingPunct="1"/>
            <a:r>
              <a:rPr lang="pt-PT"/>
              <a:t>Terceiro nível</a:t>
            </a:r>
          </a:p>
          <a:p>
            <a:pPr lvl="3" eaLnBrk="1" latinLnBrk="0" hangingPunct="1"/>
            <a:r>
              <a:rPr lang="pt-PT"/>
              <a:t>Quarto nível</a:t>
            </a:r>
          </a:p>
          <a:p>
            <a:pPr lvl="4" eaLnBrk="1" latinLnBrk="0" hangingPunct="1"/>
            <a:r>
              <a:rPr lang="pt-PT"/>
              <a:t>Quinto nível</a:t>
            </a:r>
            <a:endParaRPr kumimoji="0" lang="en-US"/>
          </a:p>
        </p:txBody>
      </p:sp>
      <p:sp>
        <p:nvSpPr>
          <p:cNvPr id="4" name="Marcador de Posição da Data 3"/>
          <p:cNvSpPr>
            <a:spLocks noGrp="1"/>
          </p:cNvSpPr>
          <p:nvPr>
            <p:ph type="dt" sz="half" idx="10"/>
          </p:nvPr>
        </p:nvSpPr>
        <p:spPr/>
        <p:txBody>
          <a:bodyPr/>
          <a:lstStyle/>
          <a:p>
            <a:fld id="{11B734DD-EB98-45A2-ABB3-4EBDE4B17832}" type="datetimeFigureOut">
              <a:rPr lang="pt-PT" smtClean="0"/>
              <a:pPr/>
              <a:t>10/03/2019</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D7851B7C-6C8F-4AE3-86A6-3AF3AD3C612C}" type="slidenum">
              <a:rPr lang="pt-PT" smtClean="0"/>
              <a:pPr/>
              <a:t>‹nº›</a:t>
            </a:fld>
            <a:endParaRPr lang="pt-P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914401"/>
            <a:ext cx="2057400" cy="5211763"/>
          </a:xfrm>
        </p:spPr>
        <p:txBody>
          <a:bodyPr vert="eaVert"/>
          <a:lstStyle/>
          <a:p>
            <a:r>
              <a:rPr kumimoji="0" lang="pt-PT"/>
              <a:t>Clique para editar o estilo</a:t>
            </a:r>
            <a:endParaRPr kumimoji="0" lang="en-US"/>
          </a:p>
        </p:txBody>
      </p:sp>
      <p:sp>
        <p:nvSpPr>
          <p:cNvPr id="3" name="Marcador de Posição de Texto Vertical 2"/>
          <p:cNvSpPr>
            <a:spLocks noGrp="1"/>
          </p:cNvSpPr>
          <p:nvPr>
            <p:ph type="body" orient="vert" idx="1"/>
          </p:nvPr>
        </p:nvSpPr>
        <p:spPr>
          <a:xfrm>
            <a:off x="457200" y="914401"/>
            <a:ext cx="6019800" cy="5211763"/>
          </a:xfrm>
        </p:spPr>
        <p:txBody>
          <a:bodyPr vert="eaVert"/>
          <a:lstStyle/>
          <a:p>
            <a:pPr lvl="0" eaLnBrk="1" latinLnBrk="0" hangingPunct="1"/>
            <a:r>
              <a:rPr lang="pt-PT"/>
              <a:t>Clique para editar os estilos</a:t>
            </a:r>
          </a:p>
          <a:p>
            <a:pPr lvl="1" eaLnBrk="1" latinLnBrk="0" hangingPunct="1"/>
            <a:r>
              <a:rPr lang="pt-PT"/>
              <a:t>Segundo nível</a:t>
            </a:r>
          </a:p>
          <a:p>
            <a:pPr lvl="2" eaLnBrk="1" latinLnBrk="0" hangingPunct="1"/>
            <a:r>
              <a:rPr lang="pt-PT"/>
              <a:t>Terceiro nível</a:t>
            </a:r>
          </a:p>
          <a:p>
            <a:pPr lvl="3" eaLnBrk="1" latinLnBrk="0" hangingPunct="1"/>
            <a:r>
              <a:rPr lang="pt-PT"/>
              <a:t>Quarto nível</a:t>
            </a:r>
          </a:p>
          <a:p>
            <a:pPr lvl="4" eaLnBrk="1" latinLnBrk="0" hangingPunct="1"/>
            <a:r>
              <a:rPr lang="pt-PT"/>
              <a:t>Quinto nível</a:t>
            </a:r>
            <a:endParaRPr kumimoji="0" lang="en-US"/>
          </a:p>
        </p:txBody>
      </p:sp>
      <p:sp>
        <p:nvSpPr>
          <p:cNvPr id="4" name="Marcador de Posição da Data 3"/>
          <p:cNvSpPr>
            <a:spLocks noGrp="1"/>
          </p:cNvSpPr>
          <p:nvPr>
            <p:ph type="dt" sz="half" idx="10"/>
          </p:nvPr>
        </p:nvSpPr>
        <p:spPr/>
        <p:txBody>
          <a:bodyPr/>
          <a:lstStyle/>
          <a:p>
            <a:fld id="{11B734DD-EB98-45A2-ABB3-4EBDE4B17832}" type="datetimeFigureOut">
              <a:rPr lang="pt-PT" smtClean="0"/>
              <a:pPr/>
              <a:t>10/03/2019</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D7851B7C-6C8F-4AE3-86A6-3AF3AD3C612C}" type="slidenum">
              <a:rPr lang="pt-PT" smtClean="0"/>
              <a:pPr/>
              <a:t>‹nº›</a:t>
            </a:fld>
            <a:endParaRPr lang="pt-P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PT"/>
              <a:t>Clique para editar o estilo</a:t>
            </a:r>
            <a:endParaRPr kumimoji="0" lang="en-US"/>
          </a:p>
        </p:txBody>
      </p:sp>
      <p:sp>
        <p:nvSpPr>
          <p:cNvPr id="3" name="Marcador de Posição de Conteúdo 2"/>
          <p:cNvSpPr>
            <a:spLocks noGrp="1"/>
          </p:cNvSpPr>
          <p:nvPr>
            <p:ph idx="1"/>
          </p:nvPr>
        </p:nvSpPr>
        <p:spPr/>
        <p:txBody>
          <a:bodyPr/>
          <a:lstStyle/>
          <a:p>
            <a:pPr lvl="0" eaLnBrk="1" latinLnBrk="0" hangingPunct="1"/>
            <a:r>
              <a:rPr lang="pt-PT"/>
              <a:t>Clique para editar os estilos</a:t>
            </a:r>
          </a:p>
          <a:p>
            <a:pPr lvl="1" eaLnBrk="1" latinLnBrk="0" hangingPunct="1"/>
            <a:r>
              <a:rPr lang="pt-PT"/>
              <a:t>Segundo nível</a:t>
            </a:r>
          </a:p>
          <a:p>
            <a:pPr lvl="2" eaLnBrk="1" latinLnBrk="0" hangingPunct="1"/>
            <a:r>
              <a:rPr lang="pt-PT"/>
              <a:t>Terceiro nível</a:t>
            </a:r>
          </a:p>
          <a:p>
            <a:pPr lvl="3" eaLnBrk="1" latinLnBrk="0" hangingPunct="1"/>
            <a:r>
              <a:rPr lang="pt-PT"/>
              <a:t>Quarto nível</a:t>
            </a:r>
          </a:p>
          <a:p>
            <a:pPr lvl="4" eaLnBrk="1" latinLnBrk="0" hangingPunct="1"/>
            <a:r>
              <a:rPr lang="pt-PT"/>
              <a:t>Quinto nível</a:t>
            </a:r>
            <a:endParaRPr kumimoji="0" lang="en-US"/>
          </a:p>
        </p:txBody>
      </p:sp>
      <p:sp>
        <p:nvSpPr>
          <p:cNvPr id="4" name="Marcador de Posição da Data 3"/>
          <p:cNvSpPr>
            <a:spLocks noGrp="1"/>
          </p:cNvSpPr>
          <p:nvPr>
            <p:ph type="dt" sz="half" idx="10"/>
          </p:nvPr>
        </p:nvSpPr>
        <p:spPr/>
        <p:txBody>
          <a:bodyPr/>
          <a:lstStyle/>
          <a:p>
            <a:fld id="{11B734DD-EB98-45A2-ABB3-4EBDE4B17832}" type="datetimeFigureOut">
              <a:rPr lang="pt-PT" smtClean="0"/>
              <a:pPr/>
              <a:t>10/03/2019</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D7851B7C-6C8F-4AE3-86A6-3AF3AD3C612C}" type="slidenum">
              <a:rPr lang="pt-PT" smtClean="0"/>
              <a:pPr/>
              <a:t>‹nº›</a:t>
            </a:fld>
            <a:endParaRPr lang="pt-P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bg>
      <p:bgRef idx="1002">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pt-PT"/>
              <a:t>Clique para editar o estilo</a:t>
            </a:r>
            <a:endParaRPr kumimoji="0" lang="en-US"/>
          </a:p>
        </p:txBody>
      </p:sp>
      <p:sp>
        <p:nvSpPr>
          <p:cNvPr id="3" name="Marcador de Posição do Texto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PT"/>
              <a:t>Clique para editar os estilos</a:t>
            </a:r>
          </a:p>
        </p:txBody>
      </p:sp>
      <p:sp>
        <p:nvSpPr>
          <p:cNvPr id="4" name="Marcador de Posição da Data 3"/>
          <p:cNvSpPr>
            <a:spLocks noGrp="1"/>
          </p:cNvSpPr>
          <p:nvPr>
            <p:ph type="dt" sz="half" idx="10"/>
          </p:nvPr>
        </p:nvSpPr>
        <p:spPr/>
        <p:txBody>
          <a:bodyPr/>
          <a:lstStyle/>
          <a:p>
            <a:fld id="{11B734DD-EB98-45A2-ABB3-4EBDE4B17832}" type="datetimeFigureOut">
              <a:rPr lang="pt-PT" smtClean="0"/>
              <a:pPr/>
              <a:t>10/03/2019</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D7851B7C-6C8F-4AE3-86A6-3AF3AD3C612C}" type="slidenum">
              <a:rPr lang="pt-PT" smtClean="0"/>
              <a:pPr/>
              <a:t>‹nº›</a:t>
            </a:fld>
            <a:endParaRPr lang="pt-P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229600" cy="1143000"/>
          </a:xfrm>
        </p:spPr>
        <p:txBody>
          <a:bodyPr/>
          <a:lstStyle/>
          <a:p>
            <a:r>
              <a:rPr kumimoji="0" lang="pt-PT"/>
              <a:t>Clique para editar o estilo</a:t>
            </a:r>
            <a:endParaRPr kumimoji="0" lang="en-US"/>
          </a:p>
        </p:txBody>
      </p:sp>
      <p:sp>
        <p:nvSpPr>
          <p:cNvPr id="3" name="Marcador de Posição de Conteúdo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t-PT"/>
              <a:t>Clique para editar os estilos</a:t>
            </a:r>
          </a:p>
          <a:p>
            <a:pPr lvl="1" eaLnBrk="1" latinLnBrk="0" hangingPunct="1"/>
            <a:r>
              <a:rPr lang="pt-PT"/>
              <a:t>Segundo nível</a:t>
            </a:r>
          </a:p>
          <a:p>
            <a:pPr lvl="2" eaLnBrk="1" latinLnBrk="0" hangingPunct="1"/>
            <a:r>
              <a:rPr lang="pt-PT"/>
              <a:t>Terceiro nível</a:t>
            </a:r>
          </a:p>
          <a:p>
            <a:pPr lvl="3" eaLnBrk="1" latinLnBrk="0" hangingPunct="1"/>
            <a:r>
              <a:rPr lang="pt-PT"/>
              <a:t>Quarto nível</a:t>
            </a:r>
          </a:p>
          <a:p>
            <a:pPr lvl="4" eaLnBrk="1" latinLnBrk="0" hangingPunct="1"/>
            <a:r>
              <a:rPr lang="pt-PT"/>
              <a:t>Quinto nível</a:t>
            </a:r>
            <a:endParaRPr kumimoji="0" lang="en-US"/>
          </a:p>
        </p:txBody>
      </p:sp>
      <p:sp>
        <p:nvSpPr>
          <p:cNvPr id="4" name="Marcador de Posição de Conteúdo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t-PT"/>
              <a:t>Clique para editar os estilos</a:t>
            </a:r>
          </a:p>
          <a:p>
            <a:pPr lvl="1" eaLnBrk="1" latinLnBrk="0" hangingPunct="1"/>
            <a:r>
              <a:rPr lang="pt-PT"/>
              <a:t>Segundo nível</a:t>
            </a:r>
          </a:p>
          <a:p>
            <a:pPr lvl="2" eaLnBrk="1" latinLnBrk="0" hangingPunct="1"/>
            <a:r>
              <a:rPr lang="pt-PT"/>
              <a:t>Terceiro nível</a:t>
            </a:r>
          </a:p>
          <a:p>
            <a:pPr lvl="3" eaLnBrk="1" latinLnBrk="0" hangingPunct="1"/>
            <a:r>
              <a:rPr lang="pt-PT"/>
              <a:t>Quarto nível</a:t>
            </a:r>
          </a:p>
          <a:p>
            <a:pPr lvl="4" eaLnBrk="1" latinLnBrk="0" hangingPunct="1"/>
            <a:r>
              <a:rPr lang="pt-PT"/>
              <a:t>Quinto nível</a:t>
            </a:r>
            <a:endParaRPr kumimoji="0" lang="en-US"/>
          </a:p>
        </p:txBody>
      </p:sp>
      <p:sp>
        <p:nvSpPr>
          <p:cNvPr id="5" name="Marcador de Posição da Data 4"/>
          <p:cNvSpPr>
            <a:spLocks noGrp="1"/>
          </p:cNvSpPr>
          <p:nvPr>
            <p:ph type="dt" sz="half" idx="10"/>
          </p:nvPr>
        </p:nvSpPr>
        <p:spPr/>
        <p:txBody>
          <a:bodyPr/>
          <a:lstStyle/>
          <a:p>
            <a:fld id="{11B734DD-EB98-45A2-ABB3-4EBDE4B17832}" type="datetimeFigureOut">
              <a:rPr lang="pt-PT" smtClean="0"/>
              <a:pPr/>
              <a:t>10/03/2019</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D7851B7C-6C8F-4AE3-86A6-3AF3AD3C612C}" type="slidenum">
              <a:rPr lang="pt-PT" smtClean="0"/>
              <a:pPr/>
              <a:t>‹nº›</a:t>
            </a:fld>
            <a:endParaRPr lang="pt-P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229600" cy="1143000"/>
          </a:xfrm>
        </p:spPr>
        <p:txBody>
          <a:bodyPr tIns="45720" anchor="b"/>
          <a:lstStyle>
            <a:lvl1pPr>
              <a:defRPr/>
            </a:lvl1pPr>
          </a:lstStyle>
          <a:p>
            <a:r>
              <a:rPr kumimoji="0" lang="pt-PT"/>
              <a:t>Clique para editar o estilo</a:t>
            </a:r>
            <a:endParaRPr kumimoji="0" lang="en-US"/>
          </a:p>
        </p:txBody>
      </p:sp>
      <p:sp>
        <p:nvSpPr>
          <p:cNvPr id="3" name="Marcador de Posição do Texto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t-PT"/>
              <a:t>Clique para editar os estilos</a:t>
            </a:r>
          </a:p>
        </p:txBody>
      </p:sp>
      <p:sp>
        <p:nvSpPr>
          <p:cNvPr id="4" name="Marcador de Posição do Texto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t-PT"/>
              <a:t>Clique para editar os estilos</a:t>
            </a:r>
          </a:p>
        </p:txBody>
      </p:sp>
      <p:sp>
        <p:nvSpPr>
          <p:cNvPr id="5" name="Marcador de Posição de Conteúdo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t-PT"/>
              <a:t>Clique para editar os estilos</a:t>
            </a:r>
          </a:p>
          <a:p>
            <a:pPr lvl="1" eaLnBrk="1" latinLnBrk="0" hangingPunct="1"/>
            <a:r>
              <a:rPr lang="pt-PT"/>
              <a:t>Segundo nível</a:t>
            </a:r>
          </a:p>
          <a:p>
            <a:pPr lvl="2" eaLnBrk="1" latinLnBrk="0" hangingPunct="1"/>
            <a:r>
              <a:rPr lang="pt-PT"/>
              <a:t>Terceiro nível</a:t>
            </a:r>
          </a:p>
          <a:p>
            <a:pPr lvl="3" eaLnBrk="1" latinLnBrk="0" hangingPunct="1"/>
            <a:r>
              <a:rPr lang="pt-PT"/>
              <a:t>Quarto nível</a:t>
            </a:r>
          </a:p>
          <a:p>
            <a:pPr lvl="4" eaLnBrk="1" latinLnBrk="0" hangingPunct="1"/>
            <a:r>
              <a:rPr lang="pt-PT"/>
              <a:t>Quinto nível</a:t>
            </a:r>
            <a:endParaRPr kumimoji="0" lang="en-US"/>
          </a:p>
        </p:txBody>
      </p:sp>
      <p:sp>
        <p:nvSpPr>
          <p:cNvPr id="6" name="Marcador de Posição de Conteúdo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t-PT"/>
              <a:t>Clique para editar os estilos</a:t>
            </a:r>
          </a:p>
          <a:p>
            <a:pPr lvl="1" eaLnBrk="1" latinLnBrk="0" hangingPunct="1"/>
            <a:r>
              <a:rPr lang="pt-PT"/>
              <a:t>Segundo nível</a:t>
            </a:r>
          </a:p>
          <a:p>
            <a:pPr lvl="2" eaLnBrk="1" latinLnBrk="0" hangingPunct="1"/>
            <a:r>
              <a:rPr lang="pt-PT"/>
              <a:t>Terceiro nível</a:t>
            </a:r>
          </a:p>
          <a:p>
            <a:pPr lvl="3" eaLnBrk="1" latinLnBrk="0" hangingPunct="1"/>
            <a:r>
              <a:rPr lang="pt-PT"/>
              <a:t>Quarto nível</a:t>
            </a:r>
          </a:p>
          <a:p>
            <a:pPr lvl="4" eaLnBrk="1" latinLnBrk="0" hangingPunct="1"/>
            <a:r>
              <a:rPr lang="pt-PT"/>
              <a:t>Quinto nível</a:t>
            </a:r>
            <a:endParaRPr kumimoji="0" lang="en-US"/>
          </a:p>
        </p:txBody>
      </p:sp>
      <p:sp>
        <p:nvSpPr>
          <p:cNvPr id="7" name="Marcador de Posição da Data 6"/>
          <p:cNvSpPr>
            <a:spLocks noGrp="1"/>
          </p:cNvSpPr>
          <p:nvPr>
            <p:ph type="dt" sz="half" idx="10"/>
          </p:nvPr>
        </p:nvSpPr>
        <p:spPr/>
        <p:txBody>
          <a:bodyPr/>
          <a:lstStyle/>
          <a:p>
            <a:fld id="{11B734DD-EB98-45A2-ABB3-4EBDE4B17832}" type="datetimeFigureOut">
              <a:rPr lang="pt-PT" smtClean="0"/>
              <a:pPr/>
              <a:t>10/03/2019</a:t>
            </a:fld>
            <a:endParaRPr lang="pt-PT"/>
          </a:p>
        </p:txBody>
      </p:sp>
      <p:sp>
        <p:nvSpPr>
          <p:cNvPr id="8" name="Marcador de Posição do Rodapé 7"/>
          <p:cNvSpPr>
            <a:spLocks noGrp="1"/>
          </p:cNvSpPr>
          <p:nvPr>
            <p:ph type="ftr" sz="quarter" idx="11"/>
          </p:nvPr>
        </p:nvSpPr>
        <p:spPr/>
        <p:txBody>
          <a:bodyPr/>
          <a:lstStyle/>
          <a:p>
            <a:endParaRPr lang="pt-PT"/>
          </a:p>
        </p:txBody>
      </p:sp>
      <p:sp>
        <p:nvSpPr>
          <p:cNvPr id="9" name="Marcador de Posição do Número do Diapositivo 8"/>
          <p:cNvSpPr>
            <a:spLocks noGrp="1"/>
          </p:cNvSpPr>
          <p:nvPr>
            <p:ph type="sldNum" sz="quarter" idx="12"/>
          </p:nvPr>
        </p:nvSpPr>
        <p:spPr/>
        <p:txBody>
          <a:bodyPr/>
          <a:lstStyle/>
          <a:p>
            <a:fld id="{D7851B7C-6C8F-4AE3-86A6-3AF3AD3C612C}" type="slidenum">
              <a:rPr lang="pt-PT" smtClean="0"/>
              <a:pPr/>
              <a:t>‹nº›</a:t>
            </a:fld>
            <a:endParaRPr lang="pt-P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pt-PT"/>
              <a:t>Clique para editar o estilo</a:t>
            </a:r>
            <a:endParaRPr kumimoji="0" lang="en-US"/>
          </a:p>
        </p:txBody>
      </p:sp>
      <p:sp>
        <p:nvSpPr>
          <p:cNvPr id="3" name="Marcador de Posição da Data 2"/>
          <p:cNvSpPr>
            <a:spLocks noGrp="1"/>
          </p:cNvSpPr>
          <p:nvPr>
            <p:ph type="dt" sz="half" idx="10"/>
          </p:nvPr>
        </p:nvSpPr>
        <p:spPr/>
        <p:txBody>
          <a:bodyPr/>
          <a:lstStyle/>
          <a:p>
            <a:fld id="{11B734DD-EB98-45A2-ABB3-4EBDE4B17832}" type="datetimeFigureOut">
              <a:rPr lang="pt-PT" smtClean="0"/>
              <a:pPr/>
              <a:t>10/03/2019</a:t>
            </a:fld>
            <a:endParaRPr lang="pt-PT"/>
          </a:p>
        </p:txBody>
      </p:sp>
      <p:sp>
        <p:nvSpPr>
          <p:cNvPr id="4" name="Marcador de Posição do Rodapé 3"/>
          <p:cNvSpPr>
            <a:spLocks noGrp="1"/>
          </p:cNvSpPr>
          <p:nvPr>
            <p:ph type="ftr" sz="quarter" idx="11"/>
          </p:nvPr>
        </p:nvSpPr>
        <p:spPr/>
        <p:txBody>
          <a:bodyPr/>
          <a:lstStyle/>
          <a:p>
            <a:endParaRPr lang="pt-PT"/>
          </a:p>
        </p:txBody>
      </p:sp>
      <p:sp>
        <p:nvSpPr>
          <p:cNvPr id="5" name="Marcador de Posição do Número do Diapositivo 4"/>
          <p:cNvSpPr>
            <a:spLocks noGrp="1"/>
          </p:cNvSpPr>
          <p:nvPr>
            <p:ph type="sldNum" sz="quarter" idx="12"/>
          </p:nvPr>
        </p:nvSpPr>
        <p:spPr/>
        <p:txBody>
          <a:bodyPr/>
          <a:lstStyle/>
          <a:p>
            <a:fld id="{D7851B7C-6C8F-4AE3-86A6-3AF3AD3C612C}" type="slidenum">
              <a:rPr lang="pt-PT" smtClean="0"/>
              <a:pPr/>
              <a:t>‹nº›</a:t>
            </a:fld>
            <a:endParaRPr lang="pt-P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11B734DD-EB98-45A2-ABB3-4EBDE4B17832}" type="datetimeFigureOut">
              <a:rPr lang="pt-PT" smtClean="0"/>
              <a:pPr/>
              <a:t>10/03/2019</a:t>
            </a:fld>
            <a:endParaRPr lang="pt-PT"/>
          </a:p>
        </p:txBody>
      </p:sp>
      <p:sp>
        <p:nvSpPr>
          <p:cNvPr id="3" name="Marcador de Posição do Rodapé 2"/>
          <p:cNvSpPr>
            <a:spLocks noGrp="1"/>
          </p:cNvSpPr>
          <p:nvPr>
            <p:ph type="ftr" sz="quarter" idx="11"/>
          </p:nvPr>
        </p:nvSpPr>
        <p:spPr/>
        <p:txBody>
          <a:bodyPr/>
          <a:lstStyle/>
          <a:p>
            <a:endParaRPr lang="pt-PT"/>
          </a:p>
        </p:txBody>
      </p:sp>
      <p:sp>
        <p:nvSpPr>
          <p:cNvPr id="4" name="Marcador de Posição do Número do Diapositivo 3"/>
          <p:cNvSpPr>
            <a:spLocks noGrp="1"/>
          </p:cNvSpPr>
          <p:nvPr>
            <p:ph type="sldNum" sz="quarter" idx="12"/>
          </p:nvPr>
        </p:nvSpPr>
        <p:spPr/>
        <p:txBody>
          <a:bodyPr/>
          <a:lstStyle/>
          <a:p>
            <a:fld id="{D7851B7C-6C8F-4AE3-86A6-3AF3AD3C612C}" type="slidenum">
              <a:rPr lang="pt-PT" smtClean="0"/>
              <a:pPr/>
              <a:t>‹nº›</a:t>
            </a:fld>
            <a:endParaRPr lang="pt-P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pt-PT"/>
              <a:t>Clique para editar o estilo</a:t>
            </a:r>
            <a:endParaRPr kumimoji="0" lang="en-US"/>
          </a:p>
        </p:txBody>
      </p:sp>
      <p:sp>
        <p:nvSpPr>
          <p:cNvPr id="3" name="Marcador de Posição do Texto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pt-PT"/>
              <a:t>Clique para editar os estilos</a:t>
            </a:r>
          </a:p>
        </p:txBody>
      </p:sp>
      <p:sp>
        <p:nvSpPr>
          <p:cNvPr id="4" name="Marcador de Posição de Conteúdo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pt-PT"/>
              <a:t>Clique para editar os estilos</a:t>
            </a:r>
          </a:p>
          <a:p>
            <a:pPr lvl="1" eaLnBrk="1" latinLnBrk="0" hangingPunct="1"/>
            <a:r>
              <a:rPr lang="pt-PT"/>
              <a:t>Segundo nível</a:t>
            </a:r>
          </a:p>
          <a:p>
            <a:pPr lvl="2" eaLnBrk="1" latinLnBrk="0" hangingPunct="1"/>
            <a:r>
              <a:rPr lang="pt-PT"/>
              <a:t>Terceiro nível</a:t>
            </a:r>
          </a:p>
          <a:p>
            <a:pPr lvl="3" eaLnBrk="1" latinLnBrk="0" hangingPunct="1"/>
            <a:r>
              <a:rPr lang="pt-PT"/>
              <a:t>Quarto nível</a:t>
            </a:r>
          </a:p>
          <a:p>
            <a:pPr lvl="4" eaLnBrk="1" latinLnBrk="0" hangingPunct="1"/>
            <a:r>
              <a:rPr lang="pt-PT"/>
              <a:t>Quinto nível</a:t>
            </a:r>
            <a:endParaRPr kumimoji="0" lang="en-US"/>
          </a:p>
        </p:txBody>
      </p:sp>
      <p:sp>
        <p:nvSpPr>
          <p:cNvPr id="5" name="Marcador de Posição da Data 4"/>
          <p:cNvSpPr>
            <a:spLocks noGrp="1"/>
          </p:cNvSpPr>
          <p:nvPr>
            <p:ph type="dt" sz="half" idx="10"/>
          </p:nvPr>
        </p:nvSpPr>
        <p:spPr/>
        <p:txBody>
          <a:bodyPr/>
          <a:lstStyle/>
          <a:p>
            <a:fld id="{11B734DD-EB98-45A2-ABB3-4EBDE4B17832}" type="datetimeFigureOut">
              <a:rPr lang="pt-PT" smtClean="0"/>
              <a:pPr/>
              <a:t>10/03/2019</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D7851B7C-6C8F-4AE3-86A6-3AF3AD3C612C}" type="slidenum">
              <a:rPr lang="pt-PT" smtClean="0"/>
              <a:pPr/>
              <a:t>‹nº›</a:t>
            </a:fld>
            <a:endParaRPr lang="pt-P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9" name="Cortar e Arredondar Rectângulo de Canto Simples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ângulo rectângulo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ítulo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pt-PT"/>
              <a:t>Clique para editar o estilo</a:t>
            </a:r>
            <a:endParaRPr kumimoji="0" lang="en-US"/>
          </a:p>
        </p:txBody>
      </p:sp>
      <p:sp>
        <p:nvSpPr>
          <p:cNvPr id="4" name="Marcador de Posição do Texto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pt-PT"/>
              <a:t>Clique para editar os estilos</a:t>
            </a:r>
          </a:p>
        </p:txBody>
      </p:sp>
      <p:sp>
        <p:nvSpPr>
          <p:cNvPr id="5" name="Marcador de Posição da Data 4"/>
          <p:cNvSpPr>
            <a:spLocks noGrp="1"/>
          </p:cNvSpPr>
          <p:nvPr>
            <p:ph type="dt" sz="half" idx="10"/>
          </p:nvPr>
        </p:nvSpPr>
        <p:spPr/>
        <p:txBody>
          <a:bodyPr/>
          <a:lstStyle/>
          <a:p>
            <a:fld id="{11B734DD-EB98-45A2-ABB3-4EBDE4B17832}" type="datetimeFigureOut">
              <a:rPr lang="pt-PT" smtClean="0"/>
              <a:pPr/>
              <a:t>10/03/2019</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a:xfrm>
            <a:off x="8077200" y="6356350"/>
            <a:ext cx="609600" cy="365125"/>
          </a:xfrm>
        </p:spPr>
        <p:txBody>
          <a:bodyPr/>
          <a:lstStyle/>
          <a:p>
            <a:fld id="{D7851B7C-6C8F-4AE3-86A6-3AF3AD3C612C}" type="slidenum">
              <a:rPr lang="pt-PT" smtClean="0"/>
              <a:pPr/>
              <a:t>‹nº›</a:t>
            </a:fld>
            <a:endParaRPr lang="pt-PT"/>
          </a:p>
        </p:txBody>
      </p:sp>
      <p:sp>
        <p:nvSpPr>
          <p:cNvPr id="3" name="Marcador de Posição da Imagem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pt-PT"/>
              <a:t>Clique no ícone para adicionar uma imagem</a:t>
            </a:r>
            <a:endParaRPr kumimoji="0" lang="en-US" dirty="0"/>
          </a:p>
        </p:txBody>
      </p:sp>
      <p:sp>
        <p:nvSpPr>
          <p:cNvPr id="10" name="Forma liv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a liv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a liv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a liv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Marcador de Posição do Título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pt-PT"/>
              <a:t>Clique para editar o estilo</a:t>
            </a:r>
            <a:endParaRPr kumimoji="0" lang="en-US"/>
          </a:p>
        </p:txBody>
      </p:sp>
      <p:sp>
        <p:nvSpPr>
          <p:cNvPr id="30" name="Marcador de Posição do Texto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pt-PT"/>
              <a:t>Clique para editar os estilos</a:t>
            </a:r>
          </a:p>
          <a:p>
            <a:pPr lvl="1" eaLnBrk="1" latinLnBrk="0" hangingPunct="1"/>
            <a:r>
              <a:rPr kumimoji="0" lang="pt-PT"/>
              <a:t>Segundo nível</a:t>
            </a:r>
          </a:p>
          <a:p>
            <a:pPr lvl="2" eaLnBrk="1" latinLnBrk="0" hangingPunct="1"/>
            <a:r>
              <a:rPr kumimoji="0" lang="pt-PT"/>
              <a:t>Terceiro nível</a:t>
            </a:r>
          </a:p>
          <a:p>
            <a:pPr lvl="3" eaLnBrk="1" latinLnBrk="0" hangingPunct="1"/>
            <a:r>
              <a:rPr kumimoji="0" lang="pt-PT"/>
              <a:t>Quarto nível</a:t>
            </a:r>
          </a:p>
          <a:p>
            <a:pPr lvl="4" eaLnBrk="1" latinLnBrk="0" hangingPunct="1"/>
            <a:r>
              <a:rPr kumimoji="0" lang="pt-PT"/>
              <a:t>Quinto nível</a:t>
            </a:r>
            <a:endParaRPr kumimoji="0" lang="en-US"/>
          </a:p>
        </p:txBody>
      </p:sp>
      <p:sp>
        <p:nvSpPr>
          <p:cNvPr id="10" name="Marcador de Posição da Data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1B734DD-EB98-45A2-ABB3-4EBDE4B17832}" type="datetimeFigureOut">
              <a:rPr lang="pt-PT" smtClean="0"/>
              <a:pPr/>
              <a:t>10/03/2019</a:t>
            </a:fld>
            <a:endParaRPr lang="pt-PT"/>
          </a:p>
        </p:txBody>
      </p:sp>
      <p:sp>
        <p:nvSpPr>
          <p:cNvPr id="22" name="Marcador de Posição do Rodapé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pt-PT"/>
          </a:p>
        </p:txBody>
      </p:sp>
      <p:sp>
        <p:nvSpPr>
          <p:cNvPr id="18" name="Marcador de Posição do Número do Diapositivo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7851B7C-6C8F-4AE3-86A6-3AF3AD3C612C}" type="slidenum">
              <a:rPr lang="pt-PT" smtClean="0"/>
              <a:pPr/>
              <a:t>‹nº›</a:t>
            </a:fld>
            <a:endParaRPr lang="pt-PT"/>
          </a:p>
        </p:txBody>
      </p:sp>
      <p:grpSp>
        <p:nvGrpSpPr>
          <p:cNvPr id="2" name="Grupo 1"/>
          <p:cNvGrpSpPr/>
          <p:nvPr/>
        </p:nvGrpSpPr>
        <p:grpSpPr>
          <a:xfrm>
            <a:off x="-19017" y="202408"/>
            <a:ext cx="9180548" cy="649224"/>
            <a:chOff x="-19045" y="216550"/>
            <a:chExt cx="9180548" cy="649224"/>
          </a:xfrm>
        </p:grpSpPr>
        <p:sp>
          <p:nvSpPr>
            <p:cNvPr id="12" name="Forma liv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a liv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ângulo 8"/>
          <p:cNvSpPr/>
          <p:nvPr/>
        </p:nvSpPr>
        <p:spPr>
          <a:xfrm>
            <a:off x="3214678" y="0"/>
            <a:ext cx="5929322" cy="7857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solidFill>
                  <a:srgbClr val="A5C249"/>
                </a:solidFill>
                <a:latin typeface="Calibri"/>
              </a:rPr>
              <a:t>FATIMA</a:t>
            </a:r>
            <a:r>
              <a:rPr lang="pt-PT" sz="2200" b="1" dirty="0">
                <a:solidFill>
                  <a:srgbClr val="A5C249"/>
                </a:solidFill>
                <a:latin typeface="Calibri"/>
              </a:rPr>
              <a:t> </a:t>
            </a:r>
            <a:r>
              <a:rPr lang="en-US" sz="2200" b="1" dirty="0">
                <a:solidFill>
                  <a:srgbClr val="A5C249"/>
                </a:solidFill>
                <a:latin typeface="Calibri"/>
              </a:rPr>
              <a:t>HOSPITALITY</a:t>
            </a:r>
            <a:r>
              <a:rPr lang="pt-PT" sz="2200" b="1" dirty="0">
                <a:solidFill>
                  <a:srgbClr val="A5C249"/>
                </a:solidFill>
                <a:latin typeface="Calibri"/>
              </a:rPr>
              <a:t> </a:t>
            </a:r>
            <a:r>
              <a:rPr lang="en-US" sz="2200" b="1" dirty="0">
                <a:solidFill>
                  <a:srgbClr val="A5C249"/>
                </a:solidFill>
                <a:latin typeface="Calibri"/>
              </a:rPr>
              <a:t>SCHOOL</a:t>
            </a:r>
            <a:endParaRPr lang="pt-PT" sz="2200" b="1" dirty="0">
              <a:solidFill>
                <a:srgbClr val="A5C249"/>
              </a:solidFill>
              <a:latin typeface="Calibri"/>
            </a:endParaRPr>
          </a:p>
        </p:txBody>
      </p:sp>
      <p:sp>
        <p:nvSpPr>
          <p:cNvPr id="10" name="Rectângulo 9"/>
          <p:cNvSpPr/>
          <p:nvPr/>
        </p:nvSpPr>
        <p:spPr>
          <a:xfrm>
            <a:off x="0" y="27384"/>
            <a:ext cx="3214678"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prstClr val="white"/>
              </a:solidFill>
            </a:endParaRPr>
          </a:p>
        </p:txBody>
      </p:sp>
      <p:pic>
        <p:nvPicPr>
          <p:cNvPr id="14" name="Imagem 13" descr="ehf_branco.png"/>
          <p:cNvPicPr>
            <a:picLocks noChangeAspect="1"/>
          </p:cNvPicPr>
          <p:nvPr/>
        </p:nvPicPr>
        <p:blipFill>
          <a:blip r:embed="rId3" cstate="print"/>
          <a:stretch>
            <a:fillRect/>
          </a:stretch>
        </p:blipFill>
        <p:spPr>
          <a:xfrm>
            <a:off x="642910" y="928670"/>
            <a:ext cx="2123700" cy="707900"/>
          </a:xfrm>
          <a:prstGeom prst="rect">
            <a:avLst/>
          </a:prstGeom>
        </p:spPr>
      </p:pic>
      <p:sp>
        <p:nvSpPr>
          <p:cNvPr id="18" name="Rectângulo 17"/>
          <p:cNvSpPr/>
          <p:nvPr/>
        </p:nvSpPr>
        <p:spPr>
          <a:xfrm>
            <a:off x="3214678" y="1492517"/>
            <a:ext cx="5684633" cy="1446550"/>
          </a:xfrm>
          <a:prstGeom prst="rect">
            <a:avLst/>
          </a:prstGeom>
        </p:spPr>
        <p:txBody>
          <a:bodyPr wrap="none">
            <a:spAutoFit/>
          </a:bodyPr>
          <a:lstStyle/>
          <a:p>
            <a:r>
              <a:rPr lang="pt-PT" sz="4400" b="1" dirty="0">
                <a:effectLst>
                  <a:outerShdw blurRad="38100" dist="38100" dir="2700000" algn="tl">
                    <a:srgbClr val="000000">
                      <a:alpha val="43137"/>
                    </a:srgbClr>
                  </a:outerShdw>
                </a:effectLst>
                <a:latin typeface="+mj-lt"/>
              </a:rPr>
              <a:t>Youngsters  Nowadays: </a:t>
            </a:r>
          </a:p>
          <a:p>
            <a:r>
              <a:rPr lang="pt-PT" sz="4400" b="1" dirty="0">
                <a:effectLst>
                  <a:outerShdw blurRad="38100" dist="38100" dir="2700000" algn="tl">
                    <a:srgbClr val="000000">
                      <a:alpha val="43137"/>
                    </a:srgbClr>
                  </a:outerShdw>
                </a:effectLst>
                <a:latin typeface="+mj-lt"/>
              </a:rPr>
              <a:t>Where from, Where to</a:t>
            </a:r>
            <a:endParaRPr lang="pt-PT" sz="4400" dirty="0">
              <a:latin typeface="+mj-lt"/>
            </a:endParaRPr>
          </a:p>
        </p:txBody>
      </p:sp>
      <p:sp>
        <p:nvSpPr>
          <p:cNvPr id="2" name="TextBox 1"/>
          <p:cNvSpPr txBox="1"/>
          <p:nvPr/>
        </p:nvSpPr>
        <p:spPr>
          <a:xfrm>
            <a:off x="4207082" y="3059408"/>
            <a:ext cx="3942020" cy="707886"/>
          </a:xfrm>
          <a:prstGeom prst="rect">
            <a:avLst/>
          </a:prstGeom>
          <a:noFill/>
        </p:spPr>
        <p:txBody>
          <a:bodyPr wrap="square" rtlCol="0">
            <a:spAutoFit/>
          </a:bodyPr>
          <a:lstStyle/>
          <a:p>
            <a:r>
              <a:rPr lang="pt-PT" sz="2000" dirty="0">
                <a:latin typeface="+mj-lt"/>
              </a:rPr>
              <a:t>Romania </a:t>
            </a:r>
            <a:r>
              <a:rPr lang="pt-PT" sz="2000" dirty="0" err="1">
                <a:latin typeface="+mj-lt"/>
              </a:rPr>
              <a:t>from</a:t>
            </a:r>
            <a:r>
              <a:rPr lang="pt-PT" sz="2000" dirty="0">
                <a:latin typeface="+mj-lt"/>
              </a:rPr>
              <a:t>  10th to 16th </a:t>
            </a:r>
            <a:r>
              <a:rPr lang="pt-PT" sz="2000" dirty="0" err="1">
                <a:latin typeface="+mj-lt"/>
              </a:rPr>
              <a:t>March</a:t>
            </a:r>
            <a:r>
              <a:rPr lang="pt-PT" sz="2000" dirty="0">
                <a:latin typeface="+mj-lt"/>
              </a:rPr>
              <a:t> 2019</a:t>
            </a:r>
            <a:endParaRPr lang="en-US" sz="2000" dirty="0">
              <a:latin typeface="+mj-lt"/>
            </a:endParaRPr>
          </a:p>
        </p:txBody>
      </p:sp>
      <p:pic>
        <p:nvPicPr>
          <p:cNvPr id="11" name="Imagem 10">
            <a:extLst>
              <a:ext uri="{FF2B5EF4-FFF2-40B4-BE49-F238E27FC236}">
                <a16:creationId xmlns:a16="http://schemas.microsoft.com/office/drawing/2014/main" id="{F9746A68-DC25-4F96-86A5-2E37F53DAC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463" y="6068520"/>
            <a:ext cx="2170305" cy="619929"/>
          </a:xfrm>
          <a:prstGeom prst="rect">
            <a:avLst/>
          </a:prstGeom>
        </p:spPr>
      </p:pic>
      <p:pic>
        <p:nvPicPr>
          <p:cNvPr id="12" name="Imagem 11">
            <a:extLst>
              <a:ext uri="{FF2B5EF4-FFF2-40B4-BE49-F238E27FC236}">
                <a16:creationId xmlns:a16="http://schemas.microsoft.com/office/drawing/2014/main" id="{CB776F24-4390-46FB-9487-243807120A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40351" y="7027"/>
            <a:ext cx="1417771" cy="1594439"/>
          </a:xfrm>
          <a:prstGeom prst="rect">
            <a:avLst/>
          </a:prstGeom>
        </p:spPr>
      </p:pic>
      <p:sp>
        <p:nvSpPr>
          <p:cNvPr id="4" name="CaixaDeTexto 3"/>
          <p:cNvSpPr txBox="1"/>
          <p:nvPr/>
        </p:nvSpPr>
        <p:spPr>
          <a:xfrm>
            <a:off x="3900630" y="4573571"/>
            <a:ext cx="4248472" cy="646331"/>
          </a:xfrm>
          <a:prstGeom prst="rect">
            <a:avLst/>
          </a:prstGeom>
          <a:noFill/>
        </p:spPr>
        <p:txBody>
          <a:bodyPr wrap="square" rtlCol="0">
            <a:spAutoFit/>
          </a:bodyPr>
          <a:lstStyle/>
          <a:p>
            <a:pPr algn="ctr"/>
            <a:r>
              <a:rPr lang="pt-PT" dirty="0"/>
              <a:t>“</a:t>
            </a:r>
            <a:r>
              <a:rPr lang="pt-PT" dirty="0" err="1"/>
              <a:t>The</a:t>
            </a:r>
            <a:r>
              <a:rPr lang="pt-PT" dirty="0"/>
              <a:t> </a:t>
            </a:r>
            <a:r>
              <a:rPr lang="pt-PT" dirty="0" err="1"/>
              <a:t>enviroment</a:t>
            </a:r>
            <a:r>
              <a:rPr lang="pt-PT" dirty="0"/>
              <a:t> </a:t>
            </a:r>
            <a:r>
              <a:rPr lang="pt-PT" dirty="0" err="1"/>
              <a:t>between</a:t>
            </a:r>
            <a:r>
              <a:rPr lang="pt-PT" dirty="0"/>
              <a:t> </a:t>
            </a:r>
            <a:r>
              <a:rPr lang="pt-PT" dirty="0" err="1"/>
              <a:t>consumption</a:t>
            </a:r>
            <a:r>
              <a:rPr lang="pt-PT" dirty="0"/>
              <a:t> </a:t>
            </a:r>
            <a:r>
              <a:rPr lang="pt-PT" dirty="0" err="1"/>
              <a:t>and</a:t>
            </a:r>
            <a:r>
              <a:rPr lang="pt-PT" dirty="0"/>
              <a:t> jobs”</a:t>
            </a:r>
          </a:p>
        </p:txBody>
      </p:sp>
    </p:spTree>
    <p:extLst>
      <p:ext uri="{BB962C8B-B14F-4D97-AF65-F5344CB8AC3E}">
        <p14:creationId xmlns:p14="http://schemas.microsoft.com/office/powerpoint/2010/main" val="750305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ângulo 1"/>
          <p:cNvSpPr/>
          <p:nvPr/>
        </p:nvSpPr>
        <p:spPr>
          <a:xfrm>
            <a:off x="3179182" y="0"/>
            <a:ext cx="5964818" cy="7857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solidFill>
                  <a:srgbClr val="A5C249"/>
                </a:solidFill>
                <a:latin typeface="Calibri"/>
              </a:rPr>
              <a:t>FATIMA</a:t>
            </a:r>
            <a:r>
              <a:rPr lang="pt-PT" sz="2200" b="1" dirty="0">
                <a:solidFill>
                  <a:srgbClr val="A5C249"/>
                </a:solidFill>
                <a:latin typeface="Calibri"/>
              </a:rPr>
              <a:t> </a:t>
            </a:r>
            <a:r>
              <a:rPr lang="en-US" sz="2200" b="1" dirty="0">
                <a:solidFill>
                  <a:srgbClr val="A5C249"/>
                </a:solidFill>
                <a:latin typeface="Calibri"/>
              </a:rPr>
              <a:t>HOSPITALITY</a:t>
            </a:r>
            <a:r>
              <a:rPr lang="pt-PT" sz="2200" b="1" dirty="0">
                <a:solidFill>
                  <a:srgbClr val="A5C249"/>
                </a:solidFill>
                <a:latin typeface="Calibri"/>
              </a:rPr>
              <a:t> </a:t>
            </a:r>
            <a:r>
              <a:rPr lang="en-US" sz="2200" b="1" dirty="0">
                <a:solidFill>
                  <a:srgbClr val="A5C249"/>
                </a:solidFill>
                <a:latin typeface="Calibri"/>
              </a:rPr>
              <a:t>SCHOOL</a:t>
            </a:r>
            <a:endParaRPr lang="pt-PT" sz="2200" b="1" dirty="0">
              <a:solidFill>
                <a:srgbClr val="A5C249"/>
              </a:solidFill>
              <a:latin typeface="Calibri"/>
            </a:endParaRPr>
          </a:p>
        </p:txBody>
      </p:sp>
      <p:sp>
        <p:nvSpPr>
          <p:cNvPr id="3" name="Rectângulo 2"/>
          <p:cNvSpPr/>
          <p:nvPr/>
        </p:nvSpPr>
        <p:spPr>
          <a:xfrm>
            <a:off x="0" y="0"/>
            <a:ext cx="317918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prstClr val="white"/>
              </a:solidFill>
            </a:endParaRPr>
          </a:p>
        </p:txBody>
      </p:sp>
      <p:pic>
        <p:nvPicPr>
          <p:cNvPr id="4" name="Imagem 3" descr="ehf_branco.png"/>
          <p:cNvPicPr>
            <a:picLocks noChangeAspect="1"/>
          </p:cNvPicPr>
          <p:nvPr/>
        </p:nvPicPr>
        <p:blipFill>
          <a:blip r:embed="rId3" cstate="print"/>
          <a:stretch>
            <a:fillRect/>
          </a:stretch>
        </p:blipFill>
        <p:spPr>
          <a:xfrm>
            <a:off x="642910" y="928670"/>
            <a:ext cx="2123700" cy="707900"/>
          </a:xfrm>
          <a:prstGeom prst="rect">
            <a:avLst/>
          </a:prstGeom>
        </p:spPr>
      </p:pic>
      <p:sp>
        <p:nvSpPr>
          <p:cNvPr id="6" name="Rectângulo 5"/>
          <p:cNvSpPr/>
          <p:nvPr/>
        </p:nvSpPr>
        <p:spPr>
          <a:xfrm>
            <a:off x="3059832" y="1636570"/>
            <a:ext cx="5940152" cy="784830"/>
          </a:xfrm>
          <a:prstGeom prst="rect">
            <a:avLst/>
          </a:prstGeom>
          <a:solidFill>
            <a:schemeClr val="accent6"/>
          </a:solidFill>
        </p:spPr>
        <p:txBody>
          <a:bodyPr wrap="square">
            <a:spAutoFit/>
          </a:bodyPr>
          <a:lstStyle/>
          <a:p>
            <a:pPr>
              <a:lnSpc>
                <a:spcPct val="150000"/>
              </a:lnSpc>
            </a:pPr>
            <a:r>
              <a:rPr lang="pt-PT" b="1" dirty="0" err="1">
                <a:latin typeface="Calibri"/>
              </a:rPr>
              <a:t>How</a:t>
            </a:r>
            <a:r>
              <a:rPr lang="pt-PT" b="1" dirty="0">
                <a:latin typeface="Calibri"/>
              </a:rPr>
              <a:t> does </a:t>
            </a:r>
            <a:r>
              <a:rPr lang="pt-PT" b="1" dirty="0" err="1">
                <a:latin typeface="Calibri"/>
              </a:rPr>
              <a:t>consumption</a:t>
            </a:r>
            <a:r>
              <a:rPr lang="pt-PT" b="1" dirty="0">
                <a:latin typeface="Calibri"/>
              </a:rPr>
              <a:t> </a:t>
            </a:r>
            <a:r>
              <a:rPr lang="pt-PT" b="1" dirty="0" err="1">
                <a:latin typeface="Calibri"/>
              </a:rPr>
              <a:t>influence</a:t>
            </a:r>
            <a:r>
              <a:rPr lang="pt-PT" b="1" dirty="0">
                <a:latin typeface="Calibri"/>
              </a:rPr>
              <a:t> </a:t>
            </a:r>
            <a:r>
              <a:rPr lang="pt-PT" b="1" dirty="0" err="1">
                <a:latin typeface="Calibri"/>
              </a:rPr>
              <a:t>the</a:t>
            </a:r>
            <a:r>
              <a:rPr lang="pt-PT" b="1" dirty="0">
                <a:latin typeface="Calibri"/>
              </a:rPr>
              <a:t> jobs ?</a:t>
            </a:r>
          </a:p>
          <a:p>
            <a:endParaRPr lang="pt-PT" b="1" dirty="0">
              <a:solidFill>
                <a:prstClr val="white"/>
              </a:solidFill>
              <a:latin typeface="Calibri"/>
            </a:endParaRPr>
          </a:p>
        </p:txBody>
      </p:sp>
      <p:sp>
        <p:nvSpPr>
          <p:cNvPr id="7" name="CaixaDeTexto 6"/>
          <p:cNvSpPr txBox="1"/>
          <p:nvPr/>
        </p:nvSpPr>
        <p:spPr>
          <a:xfrm>
            <a:off x="6623720" y="5229890"/>
            <a:ext cx="2720957" cy="369332"/>
          </a:xfrm>
          <a:prstGeom prst="rect">
            <a:avLst/>
          </a:prstGeom>
          <a:noFill/>
        </p:spPr>
        <p:txBody>
          <a:bodyPr wrap="square" rtlCol="0">
            <a:spAutoFit/>
          </a:bodyPr>
          <a:lstStyle/>
          <a:p>
            <a:endParaRPr lang="pt-PT" dirty="0"/>
          </a:p>
        </p:txBody>
      </p:sp>
      <p:sp>
        <p:nvSpPr>
          <p:cNvPr id="8" name="Rectangle 1"/>
          <p:cNvSpPr>
            <a:spLocks noChangeArrowheads="1"/>
          </p:cNvSpPr>
          <p:nvPr/>
        </p:nvSpPr>
        <p:spPr bwMode="auto">
          <a:xfrm>
            <a:off x="3329608" y="4002285"/>
            <a:ext cx="5400600" cy="30777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pt-PT" altLang="pt-PT" sz="2000" b="0" i="0" u="none" strike="noStrike" cap="none" normalizeH="0" baseline="0" dirty="0">
              <a:ln>
                <a:noFill/>
              </a:ln>
              <a:solidFill>
                <a:schemeClr val="tx1"/>
              </a:solidFill>
              <a:effectLst/>
              <a:latin typeface="+mj-lt"/>
            </a:endParaRPr>
          </a:p>
        </p:txBody>
      </p:sp>
      <p:sp>
        <p:nvSpPr>
          <p:cNvPr id="5" name="CaixaDeTexto 4">
            <a:extLst>
              <a:ext uri="{FF2B5EF4-FFF2-40B4-BE49-F238E27FC236}">
                <a16:creationId xmlns:a16="http://schemas.microsoft.com/office/drawing/2014/main" id="{D0F182FE-DC96-450C-AF04-106D1FDC582A}"/>
              </a:ext>
            </a:extLst>
          </p:cNvPr>
          <p:cNvSpPr txBox="1"/>
          <p:nvPr/>
        </p:nvSpPr>
        <p:spPr>
          <a:xfrm>
            <a:off x="3329608" y="2678846"/>
            <a:ext cx="5197418" cy="1477328"/>
          </a:xfrm>
          <a:prstGeom prst="rect">
            <a:avLst/>
          </a:prstGeom>
          <a:noFill/>
        </p:spPr>
        <p:txBody>
          <a:bodyPr wrap="square" rtlCol="0">
            <a:spAutoFit/>
          </a:bodyPr>
          <a:lstStyle/>
          <a:p>
            <a:pPr algn="just">
              <a:lnSpc>
                <a:spcPct val="150000"/>
              </a:lnSpc>
            </a:pPr>
            <a:r>
              <a:rPr lang="en-US" sz="2000" dirty="0">
                <a:latin typeface="+mj-lt"/>
              </a:rPr>
              <a:t>The world of work, at the same time that organizes and transforms nature, organizes </a:t>
            </a:r>
          </a:p>
          <a:p>
            <a:pPr algn="just">
              <a:lnSpc>
                <a:spcPct val="150000"/>
              </a:lnSpc>
            </a:pPr>
            <a:r>
              <a:rPr lang="en-US" sz="2000" dirty="0">
                <a:latin typeface="+mj-lt"/>
              </a:rPr>
              <a:t>man himself and his society. </a:t>
            </a:r>
          </a:p>
        </p:txBody>
      </p:sp>
      <p:pic>
        <p:nvPicPr>
          <p:cNvPr id="9" name="Imagem 8">
            <a:extLst>
              <a:ext uri="{FF2B5EF4-FFF2-40B4-BE49-F238E27FC236}">
                <a16:creationId xmlns:a16="http://schemas.microsoft.com/office/drawing/2014/main" id="{8FEED23A-274C-4FE0-8453-D0BF9F4135C7}"/>
              </a:ext>
            </a:extLst>
          </p:cNvPr>
          <p:cNvPicPr>
            <a:picLocks noChangeAspect="1"/>
          </p:cNvPicPr>
          <p:nvPr/>
        </p:nvPicPr>
        <p:blipFill>
          <a:blip r:embed="rId4"/>
          <a:stretch>
            <a:fillRect/>
          </a:stretch>
        </p:blipFill>
        <p:spPr>
          <a:xfrm>
            <a:off x="6516216" y="4648728"/>
            <a:ext cx="2010810" cy="1709188"/>
          </a:xfrm>
          <a:prstGeom prst="rect">
            <a:avLst/>
          </a:prstGeom>
          <a:ln>
            <a:noFill/>
          </a:ln>
          <a:effectLst>
            <a:softEdge rad="112500"/>
          </a:effectLst>
        </p:spPr>
      </p:pic>
    </p:spTree>
    <p:extLst>
      <p:ext uri="{BB962C8B-B14F-4D97-AF65-F5344CB8AC3E}">
        <p14:creationId xmlns:p14="http://schemas.microsoft.com/office/powerpoint/2010/main" val="1706119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ângulo 1"/>
          <p:cNvSpPr/>
          <p:nvPr/>
        </p:nvSpPr>
        <p:spPr>
          <a:xfrm>
            <a:off x="3179182" y="0"/>
            <a:ext cx="5964818" cy="7857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solidFill>
                  <a:srgbClr val="A5C249"/>
                </a:solidFill>
                <a:latin typeface="Calibri"/>
              </a:rPr>
              <a:t>FATIMA</a:t>
            </a:r>
            <a:r>
              <a:rPr lang="pt-PT" sz="2200" b="1" dirty="0">
                <a:solidFill>
                  <a:srgbClr val="A5C249"/>
                </a:solidFill>
                <a:latin typeface="Calibri"/>
              </a:rPr>
              <a:t> </a:t>
            </a:r>
            <a:r>
              <a:rPr lang="en-US" sz="2200" b="1" dirty="0">
                <a:solidFill>
                  <a:srgbClr val="A5C249"/>
                </a:solidFill>
                <a:latin typeface="Calibri"/>
              </a:rPr>
              <a:t>HOSPITALITY</a:t>
            </a:r>
            <a:r>
              <a:rPr lang="pt-PT" sz="2200" b="1" dirty="0">
                <a:solidFill>
                  <a:srgbClr val="A5C249"/>
                </a:solidFill>
                <a:latin typeface="Calibri"/>
              </a:rPr>
              <a:t> </a:t>
            </a:r>
            <a:r>
              <a:rPr lang="en-US" sz="2200" b="1" dirty="0">
                <a:solidFill>
                  <a:srgbClr val="A5C249"/>
                </a:solidFill>
                <a:latin typeface="Calibri"/>
              </a:rPr>
              <a:t>SCHOOL</a:t>
            </a:r>
            <a:endParaRPr lang="pt-PT" sz="2200" b="1" dirty="0">
              <a:solidFill>
                <a:srgbClr val="A5C249"/>
              </a:solidFill>
              <a:latin typeface="Calibri"/>
            </a:endParaRPr>
          </a:p>
        </p:txBody>
      </p:sp>
      <p:sp>
        <p:nvSpPr>
          <p:cNvPr id="3" name="Rectângulo 2"/>
          <p:cNvSpPr/>
          <p:nvPr/>
        </p:nvSpPr>
        <p:spPr>
          <a:xfrm>
            <a:off x="0" y="0"/>
            <a:ext cx="317918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prstClr val="white"/>
              </a:solidFill>
            </a:endParaRPr>
          </a:p>
        </p:txBody>
      </p:sp>
      <p:pic>
        <p:nvPicPr>
          <p:cNvPr id="4" name="Imagem 3" descr="ehf_branco.png"/>
          <p:cNvPicPr>
            <a:picLocks noChangeAspect="1"/>
          </p:cNvPicPr>
          <p:nvPr/>
        </p:nvPicPr>
        <p:blipFill>
          <a:blip r:embed="rId3" cstate="print"/>
          <a:stretch>
            <a:fillRect/>
          </a:stretch>
        </p:blipFill>
        <p:spPr>
          <a:xfrm>
            <a:off x="642910" y="928670"/>
            <a:ext cx="2123700" cy="707900"/>
          </a:xfrm>
          <a:prstGeom prst="rect">
            <a:avLst/>
          </a:prstGeom>
        </p:spPr>
      </p:pic>
      <p:sp>
        <p:nvSpPr>
          <p:cNvPr id="6" name="Rectângulo 5"/>
          <p:cNvSpPr/>
          <p:nvPr/>
        </p:nvSpPr>
        <p:spPr>
          <a:xfrm>
            <a:off x="3059832" y="1636570"/>
            <a:ext cx="5940152" cy="784830"/>
          </a:xfrm>
          <a:prstGeom prst="rect">
            <a:avLst/>
          </a:prstGeom>
          <a:solidFill>
            <a:schemeClr val="accent6"/>
          </a:solidFill>
        </p:spPr>
        <p:txBody>
          <a:bodyPr wrap="square">
            <a:spAutoFit/>
          </a:bodyPr>
          <a:lstStyle/>
          <a:p>
            <a:pPr>
              <a:lnSpc>
                <a:spcPct val="150000"/>
              </a:lnSpc>
            </a:pPr>
            <a:r>
              <a:rPr lang="pt-PT" b="1" dirty="0" err="1">
                <a:latin typeface="Calibri"/>
              </a:rPr>
              <a:t>How</a:t>
            </a:r>
            <a:r>
              <a:rPr lang="pt-PT" b="1" dirty="0">
                <a:latin typeface="Calibri"/>
              </a:rPr>
              <a:t> does </a:t>
            </a:r>
            <a:r>
              <a:rPr lang="pt-PT" b="1" dirty="0" err="1">
                <a:latin typeface="Calibri"/>
              </a:rPr>
              <a:t>consumption</a:t>
            </a:r>
            <a:r>
              <a:rPr lang="pt-PT" b="1" dirty="0">
                <a:latin typeface="Calibri"/>
              </a:rPr>
              <a:t> </a:t>
            </a:r>
            <a:r>
              <a:rPr lang="pt-PT" b="1" dirty="0" err="1">
                <a:latin typeface="Calibri"/>
              </a:rPr>
              <a:t>influence</a:t>
            </a:r>
            <a:r>
              <a:rPr lang="pt-PT" b="1" dirty="0">
                <a:latin typeface="Calibri"/>
              </a:rPr>
              <a:t> </a:t>
            </a:r>
            <a:r>
              <a:rPr lang="pt-PT" b="1" dirty="0" err="1">
                <a:latin typeface="Calibri"/>
              </a:rPr>
              <a:t>the</a:t>
            </a:r>
            <a:r>
              <a:rPr lang="pt-PT" b="1" dirty="0">
                <a:latin typeface="Calibri"/>
              </a:rPr>
              <a:t> jobs ?</a:t>
            </a:r>
          </a:p>
          <a:p>
            <a:endParaRPr lang="pt-PT" b="1" dirty="0">
              <a:solidFill>
                <a:prstClr val="white"/>
              </a:solidFill>
              <a:latin typeface="Calibri"/>
            </a:endParaRPr>
          </a:p>
        </p:txBody>
      </p:sp>
      <p:sp>
        <p:nvSpPr>
          <p:cNvPr id="7" name="CaixaDeTexto 6"/>
          <p:cNvSpPr txBox="1"/>
          <p:nvPr/>
        </p:nvSpPr>
        <p:spPr>
          <a:xfrm>
            <a:off x="6623720" y="5229890"/>
            <a:ext cx="2720957" cy="369332"/>
          </a:xfrm>
          <a:prstGeom prst="rect">
            <a:avLst/>
          </a:prstGeom>
          <a:noFill/>
        </p:spPr>
        <p:txBody>
          <a:bodyPr wrap="square" rtlCol="0">
            <a:spAutoFit/>
          </a:bodyPr>
          <a:lstStyle/>
          <a:p>
            <a:endParaRPr lang="pt-PT" dirty="0"/>
          </a:p>
        </p:txBody>
      </p:sp>
      <p:sp>
        <p:nvSpPr>
          <p:cNvPr id="8" name="Rectangle 1"/>
          <p:cNvSpPr>
            <a:spLocks noChangeArrowheads="1"/>
          </p:cNvSpPr>
          <p:nvPr/>
        </p:nvSpPr>
        <p:spPr bwMode="auto">
          <a:xfrm>
            <a:off x="3329608" y="4002285"/>
            <a:ext cx="5400600" cy="30777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pt-PT" altLang="pt-PT" sz="2000" b="0" i="0" u="none" strike="noStrike" cap="none" normalizeH="0" baseline="0" dirty="0">
              <a:ln>
                <a:noFill/>
              </a:ln>
              <a:solidFill>
                <a:schemeClr val="tx1"/>
              </a:solidFill>
              <a:effectLst/>
              <a:latin typeface="+mj-lt"/>
            </a:endParaRPr>
          </a:p>
        </p:txBody>
      </p:sp>
      <p:sp>
        <p:nvSpPr>
          <p:cNvPr id="5" name="CaixaDeTexto 4">
            <a:extLst>
              <a:ext uri="{FF2B5EF4-FFF2-40B4-BE49-F238E27FC236}">
                <a16:creationId xmlns:a16="http://schemas.microsoft.com/office/drawing/2014/main" id="{D0F182FE-DC96-450C-AF04-106D1FDC582A}"/>
              </a:ext>
            </a:extLst>
          </p:cNvPr>
          <p:cNvSpPr txBox="1"/>
          <p:nvPr/>
        </p:nvSpPr>
        <p:spPr>
          <a:xfrm>
            <a:off x="3169309" y="2648068"/>
            <a:ext cx="5940152" cy="2708434"/>
          </a:xfrm>
          <a:prstGeom prst="rect">
            <a:avLst/>
          </a:prstGeom>
          <a:noFill/>
        </p:spPr>
        <p:txBody>
          <a:bodyPr wrap="square" rtlCol="0">
            <a:spAutoFit/>
          </a:bodyPr>
          <a:lstStyle/>
          <a:p>
            <a:endParaRPr lang="en-US" sz="2000" dirty="0">
              <a:latin typeface="+mj-lt"/>
            </a:endParaRPr>
          </a:p>
          <a:p>
            <a:pPr>
              <a:lnSpc>
                <a:spcPct val="150000"/>
              </a:lnSpc>
            </a:pPr>
            <a:r>
              <a:rPr lang="en-US" sz="2000" dirty="0">
                <a:latin typeface="+mj-lt"/>
              </a:rPr>
              <a:t>Some aspects of this process can be understood though transformations brought by the development of information technology and telecommunications, that end up modifying the organization and production capacity within the capitalist system of production.</a:t>
            </a:r>
            <a:endParaRPr lang="pt-BR" sz="2000" dirty="0">
              <a:latin typeface="+mj-lt"/>
            </a:endParaRPr>
          </a:p>
        </p:txBody>
      </p:sp>
      <p:pic>
        <p:nvPicPr>
          <p:cNvPr id="9" name="Imagem 8">
            <a:extLst>
              <a:ext uri="{FF2B5EF4-FFF2-40B4-BE49-F238E27FC236}">
                <a16:creationId xmlns:a16="http://schemas.microsoft.com/office/drawing/2014/main" id="{4CD541B6-1403-4620-A096-C8039631A0F7}"/>
              </a:ext>
            </a:extLst>
          </p:cNvPr>
          <p:cNvPicPr>
            <a:picLocks noChangeAspect="1"/>
          </p:cNvPicPr>
          <p:nvPr/>
        </p:nvPicPr>
        <p:blipFill>
          <a:blip r:embed="rId4"/>
          <a:stretch>
            <a:fillRect/>
          </a:stretch>
        </p:blipFill>
        <p:spPr>
          <a:xfrm>
            <a:off x="616031" y="3329559"/>
            <a:ext cx="2177458" cy="2269663"/>
          </a:xfrm>
          <a:prstGeom prst="rect">
            <a:avLst/>
          </a:prstGeom>
          <a:ln>
            <a:noFill/>
          </a:ln>
          <a:effectLst>
            <a:softEdge rad="112500"/>
          </a:effectLst>
        </p:spPr>
      </p:pic>
    </p:spTree>
    <p:extLst>
      <p:ext uri="{BB962C8B-B14F-4D97-AF65-F5344CB8AC3E}">
        <p14:creationId xmlns:p14="http://schemas.microsoft.com/office/powerpoint/2010/main" val="262785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ângulo 1"/>
          <p:cNvSpPr/>
          <p:nvPr/>
        </p:nvSpPr>
        <p:spPr>
          <a:xfrm>
            <a:off x="3179182" y="0"/>
            <a:ext cx="5964818" cy="7857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solidFill>
                  <a:srgbClr val="A5C249"/>
                </a:solidFill>
                <a:latin typeface="Calibri"/>
              </a:rPr>
              <a:t>FATIMA</a:t>
            </a:r>
            <a:r>
              <a:rPr lang="pt-PT" sz="2200" b="1" dirty="0">
                <a:solidFill>
                  <a:srgbClr val="A5C249"/>
                </a:solidFill>
                <a:latin typeface="Calibri"/>
              </a:rPr>
              <a:t> </a:t>
            </a:r>
            <a:r>
              <a:rPr lang="en-US" sz="2200" b="1" dirty="0">
                <a:solidFill>
                  <a:srgbClr val="A5C249"/>
                </a:solidFill>
                <a:latin typeface="Calibri"/>
              </a:rPr>
              <a:t>HOSPITALITY</a:t>
            </a:r>
            <a:r>
              <a:rPr lang="pt-PT" sz="2200" b="1" dirty="0">
                <a:solidFill>
                  <a:srgbClr val="A5C249"/>
                </a:solidFill>
                <a:latin typeface="Calibri"/>
              </a:rPr>
              <a:t> </a:t>
            </a:r>
            <a:r>
              <a:rPr lang="en-US" sz="2200" b="1" dirty="0">
                <a:solidFill>
                  <a:srgbClr val="A5C249"/>
                </a:solidFill>
                <a:latin typeface="Calibri"/>
              </a:rPr>
              <a:t>SCHOOL</a:t>
            </a:r>
            <a:endParaRPr lang="pt-PT" sz="2200" b="1" dirty="0">
              <a:solidFill>
                <a:srgbClr val="A5C249"/>
              </a:solidFill>
              <a:latin typeface="Calibri"/>
            </a:endParaRPr>
          </a:p>
        </p:txBody>
      </p:sp>
      <p:sp>
        <p:nvSpPr>
          <p:cNvPr id="3" name="Rectângulo 2"/>
          <p:cNvSpPr/>
          <p:nvPr/>
        </p:nvSpPr>
        <p:spPr>
          <a:xfrm>
            <a:off x="0" y="0"/>
            <a:ext cx="317918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prstClr val="white"/>
              </a:solidFill>
            </a:endParaRPr>
          </a:p>
        </p:txBody>
      </p:sp>
      <p:pic>
        <p:nvPicPr>
          <p:cNvPr id="4" name="Imagem 3" descr="ehf_branco.png"/>
          <p:cNvPicPr>
            <a:picLocks noChangeAspect="1"/>
          </p:cNvPicPr>
          <p:nvPr/>
        </p:nvPicPr>
        <p:blipFill>
          <a:blip r:embed="rId3" cstate="print"/>
          <a:stretch>
            <a:fillRect/>
          </a:stretch>
        </p:blipFill>
        <p:spPr>
          <a:xfrm>
            <a:off x="642910" y="928670"/>
            <a:ext cx="2123700" cy="707900"/>
          </a:xfrm>
          <a:prstGeom prst="rect">
            <a:avLst/>
          </a:prstGeom>
        </p:spPr>
      </p:pic>
      <p:sp>
        <p:nvSpPr>
          <p:cNvPr id="6" name="Rectângulo 5"/>
          <p:cNvSpPr/>
          <p:nvPr/>
        </p:nvSpPr>
        <p:spPr>
          <a:xfrm>
            <a:off x="3059832" y="1636570"/>
            <a:ext cx="5940152" cy="784830"/>
          </a:xfrm>
          <a:prstGeom prst="rect">
            <a:avLst/>
          </a:prstGeom>
          <a:solidFill>
            <a:schemeClr val="accent6"/>
          </a:solidFill>
        </p:spPr>
        <p:txBody>
          <a:bodyPr wrap="square">
            <a:spAutoFit/>
          </a:bodyPr>
          <a:lstStyle/>
          <a:p>
            <a:pPr>
              <a:lnSpc>
                <a:spcPct val="150000"/>
              </a:lnSpc>
            </a:pPr>
            <a:r>
              <a:rPr lang="pt-PT" b="1" dirty="0" err="1">
                <a:latin typeface="Calibri"/>
              </a:rPr>
              <a:t>How</a:t>
            </a:r>
            <a:r>
              <a:rPr lang="pt-PT" b="1" dirty="0">
                <a:latin typeface="Calibri"/>
              </a:rPr>
              <a:t> does </a:t>
            </a:r>
            <a:r>
              <a:rPr lang="pt-PT" b="1" dirty="0" err="1">
                <a:latin typeface="Calibri"/>
              </a:rPr>
              <a:t>consumption</a:t>
            </a:r>
            <a:r>
              <a:rPr lang="pt-PT" b="1" dirty="0">
                <a:latin typeface="Calibri"/>
              </a:rPr>
              <a:t> </a:t>
            </a:r>
            <a:r>
              <a:rPr lang="pt-PT" b="1" dirty="0" err="1">
                <a:latin typeface="Calibri"/>
              </a:rPr>
              <a:t>influence</a:t>
            </a:r>
            <a:r>
              <a:rPr lang="pt-PT" b="1" dirty="0">
                <a:latin typeface="Calibri"/>
              </a:rPr>
              <a:t> </a:t>
            </a:r>
            <a:r>
              <a:rPr lang="pt-PT" b="1" dirty="0" err="1">
                <a:latin typeface="Calibri"/>
              </a:rPr>
              <a:t>the</a:t>
            </a:r>
            <a:r>
              <a:rPr lang="pt-PT" b="1" dirty="0">
                <a:latin typeface="Calibri"/>
              </a:rPr>
              <a:t> jobs ?</a:t>
            </a:r>
          </a:p>
          <a:p>
            <a:endParaRPr lang="pt-PT" b="1" dirty="0">
              <a:solidFill>
                <a:prstClr val="white"/>
              </a:solidFill>
              <a:latin typeface="Calibri"/>
            </a:endParaRPr>
          </a:p>
        </p:txBody>
      </p:sp>
      <p:sp>
        <p:nvSpPr>
          <p:cNvPr id="7" name="CaixaDeTexto 6"/>
          <p:cNvSpPr txBox="1"/>
          <p:nvPr/>
        </p:nvSpPr>
        <p:spPr>
          <a:xfrm>
            <a:off x="6623720" y="5229890"/>
            <a:ext cx="2720957" cy="369332"/>
          </a:xfrm>
          <a:prstGeom prst="rect">
            <a:avLst/>
          </a:prstGeom>
          <a:noFill/>
        </p:spPr>
        <p:txBody>
          <a:bodyPr wrap="square" rtlCol="0">
            <a:spAutoFit/>
          </a:bodyPr>
          <a:lstStyle/>
          <a:p>
            <a:endParaRPr lang="pt-PT" dirty="0"/>
          </a:p>
        </p:txBody>
      </p:sp>
      <p:sp>
        <p:nvSpPr>
          <p:cNvPr id="8" name="Rectangle 1"/>
          <p:cNvSpPr>
            <a:spLocks noChangeArrowheads="1"/>
          </p:cNvSpPr>
          <p:nvPr/>
        </p:nvSpPr>
        <p:spPr bwMode="auto">
          <a:xfrm>
            <a:off x="3329608" y="4002285"/>
            <a:ext cx="5400600" cy="30777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pt-PT" altLang="pt-PT" sz="2000" b="0" i="0" u="none" strike="noStrike" cap="none" normalizeH="0" baseline="0" dirty="0">
              <a:ln>
                <a:noFill/>
              </a:ln>
              <a:solidFill>
                <a:schemeClr val="tx1"/>
              </a:solidFill>
              <a:effectLst/>
              <a:latin typeface="+mj-lt"/>
            </a:endParaRPr>
          </a:p>
        </p:txBody>
      </p:sp>
      <p:sp>
        <p:nvSpPr>
          <p:cNvPr id="5" name="CaixaDeTexto 4">
            <a:extLst>
              <a:ext uri="{FF2B5EF4-FFF2-40B4-BE49-F238E27FC236}">
                <a16:creationId xmlns:a16="http://schemas.microsoft.com/office/drawing/2014/main" id="{D0F182FE-DC96-450C-AF04-106D1FDC582A}"/>
              </a:ext>
            </a:extLst>
          </p:cNvPr>
          <p:cNvSpPr txBox="1"/>
          <p:nvPr/>
        </p:nvSpPr>
        <p:spPr>
          <a:xfrm>
            <a:off x="3183818" y="2774022"/>
            <a:ext cx="4916386" cy="1938992"/>
          </a:xfrm>
          <a:prstGeom prst="rect">
            <a:avLst/>
          </a:prstGeom>
          <a:noFill/>
        </p:spPr>
        <p:txBody>
          <a:bodyPr wrap="square" rtlCol="0">
            <a:spAutoFit/>
          </a:bodyPr>
          <a:lstStyle/>
          <a:p>
            <a:pPr>
              <a:lnSpc>
                <a:spcPct val="150000"/>
              </a:lnSpc>
            </a:pPr>
            <a:r>
              <a:rPr lang="en-US" sz="2000" dirty="0">
                <a:latin typeface="+mj-lt"/>
              </a:rPr>
              <a:t>The same product can be equal produced at the same time, by the same manufacturer in different countries of the world (</a:t>
            </a:r>
            <a:r>
              <a:rPr lang="en-US" sz="2000" dirty="0" err="1">
                <a:latin typeface="+mj-lt"/>
              </a:rPr>
              <a:t>toys,cars</a:t>
            </a:r>
            <a:r>
              <a:rPr lang="en-US" sz="2000" dirty="0">
                <a:latin typeface="+mj-lt"/>
              </a:rPr>
              <a:t>), according to their convenience and profit. </a:t>
            </a:r>
            <a:endParaRPr lang="pt-BR" sz="2000" dirty="0">
              <a:latin typeface="+mj-lt"/>
            </a:endParaRPr>
          </a:p>
        </p:txBody>
      </p:sp>
      <p:pic>
        <p:nvPicPr>
          <p:cNvPr id="10" name="Imagem 9">
            <a:extLst>
              <a:ext uri="{FF2B5EF4-FFF2-40B4-BE49-F238E27FC236}">
                <a16:creationId xmlns:a16="http://schemas.microsoft.com/office/drawing/2014/main" id="{A858B143-C1F4-4130-B172-5AB24B52B18F}"/>
              </a:ext>
            </a:extLst>
          </p:cNvPr>
          <p:cNvPicPr>
            <a:picLocks noChangeAspect="1"/>
          </p:cNvPicPr>
          <p:nvPr/>
        </p:nvPicPr>
        <p:blipFill rotWithShape="1">
          <a:blip r:embed="rId4"/>
          <a:srcRect l="18250" r="22216"/>
          <a:stretch/>
        </p:blipFill>
        <p:spPr>
          <a:xfrm>
            <a:off x="491319" y="3160480"/>
            <a:ext cx="2275291" cy="2014199"/>
          </a:xfrm>
          <a:prstGeom prst="rect">
            <a:avLst/>
          </a:prstGeom>
        </p:spPr>
      </p:pic>
    </p:spTree>
    <p:extLst>
      <p:ext uri="{BB962C8B-B14F-4D97-AF65-F5344CB8AC3E}">
        <p14:creationId xmlns:p14="http://schemas.microsoft.com/office/powerpoint/2010/main" val="1431937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ângulo 1"/>
          <p:cNvSpPr/>
          <p:nvPr/>
        </p:nvSpPr>
        <p:spPr>
          <a:xfrm>
            <a:off x="3179182" y="0"/>
            <a:ext cx="5964818" cy="7857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solidFill>
                  <a:srgbClr val="A5C249"/>
                </a:solidFill>
                <a:latin typeface="Calibri"/>
              </a:rPr>
              <a:t>FATIMA</a:t>
            </a:r>
            <a:r>
              <a:rPr lang="pt-PT" sz="2200" b="1" dirty="0">
                <a:solidFill>
                  <a:srgbClr val="A5C249"/>
                </a:solidFill>
                <a:latin typeface="Calibri"/>
              </a:rPr>
              <a:t> </a:t>
            </a:r>
            <a:r>
              <a:rPr lang="en-US" sz="2200" b="1" dirty="0">
                <a:solidFill>
                  <a:srgbClr val="A5C249"/>
                </a:solidFill>
                <a:latin typeface="Calibri"/>
              </a:rPr>
              <a:t>HOSPITALITY</a:t>
            </a:r>
            <a:r>
              <a:rPr lang="pt-PT" sz="2200" b="1" dirty="0">
                <a:solidFill>
                  <a:srgbClr val="A5C249"/>
                </a:solidFill>
                <a:latin typeface="Calibri"/>
              </a:rPr>
              <a:t> </a:t>
            </a:r>
            <a:r>
              <a:rPr lang="en-US" sz="2200" b="1" dirty="0">
                <a:solidFill>
                  <a:srgbClr val="A5C249"/>
                </a:solidFill>
                <a:latin typeface="Calibri"/>
              </a:rPr>
              <a:t>SCHOOL</a:t>
            </a:r>
            <a:endParaRPr lang="pt-PT" sz="2200" b="1" dirty="0">
              <a:solidFill>
                <a:srgbClr val="A5C249"/>
              </a:solidFill>
              <a:latin typeface="Calibri"/>
            </a:endParaRPr>
          </a:p>
        </p:txBody>
      </p:sp>
      <p:sp>
        <p:nvSpPr>
          <p:cNvPr id="3" name="Rectângulo 2"/>
          <p:cNvSpPr/>
          <p:nvPr/>
        </p:nvSpPr>
        <p:spPr>
          <a:xfrm>
            <a:off x="0" y="0"/>
            <a:ext cx="317918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prstClr val="white"/>
              </a:solidFill>
            </a:endParaRPr>
          </a:p>
        </p:txBody>
      </p:sp>
      <p:pic>
        <p:nvPicPr>
          <p:cNvPr id="4" name="Imagem 3" descr="ehf_branco.png"/>
          <p:cNvPicPr>
            <a:picLocks noChangeAspect="1"/>
          </p:cNvPicPr>
          <p:nvPr/>
        </p:nvPicPr>
        <p:blipFill>
          <a:blip r:embed="rId3" cstate="print"/>
          <a:stretch>
            <a:fillRect/>
          </a:stretch>
        </p:blipFill>
        <p:spPr>
          <a:xfrm>
            <a:off x="642910" y="928670"/>
            <a:ext cx="2123700" cy="707900"/>
          </a:xfrm>
          <a:prstGeom prst="rect">
            <a:avLst/>
          </a:prstGeom>
        </p:spPr>
      </p:pic>
      <p:sp>
        <p:nvSpPr>
          <p:cNvPr id="6" name="Rectângulo 5"/>
          <p:cNvSpPr/>
          <p:nvPr/>
        </p:nvSpPr>
        <p:spPr>
          <a:xfrm>
            <a:off x="3059832" y="1628403"/>
            <a:ext cx="5940152" cy="784830"/>
          </a:xfrm>
          <a:prstGeom prst="rect">
            <a:avLst/>
          </a:prstGeom>
          <a:solidFill>
            <a:schemeClr val="accent6"/>
          </a:solidFill>
        </p:spPr>
        <p:txBody>
          <a:bodyPr wrap="square">
            <a:spAutoFit/>
          </a:bodyPr>
          <a:lstStyle/>
          <a:p>
            <a:pPr>
              <a:lnSpc>
                <a:spcPct val="150000"/>
              </a:lnSpc>
            </a:pPr>
            <a:r>
              <a:rPr lang="pt-PT" b="1" dirty="0" err="1">
                <a:latin typeface="Calibri"/>
              </a:rPr>
              <a:t>How</a:t>
            </a:r>
            <a:r>
              <a:rPr lang="pt-PT" b="1" dirty="0">
                <a:latin typeface="Calibri"/>
              </a:rPr>
              <a:t> does </a:t>
            </a:r>
            <a:r>
              <a:rPr lang="pt-PT" b="1" dirty="0" err="1">
                <a:latin typeface="Calibri"/>
              </a:rPr>
              <a:t>consumption</a:t>
            </a:r>
            <a:r>
              <a:rPr lang="pt-PT" b="1" dirty="0">
                <a:latin typeface="Calibri"/>
              </a:rPr>
              <a:t> </a:t>
            </a:r>
            <a:r>
              <a:rPr lang="pt-PT" b="1" dirty="0" err="1">
                <a:latin typeface="Calibri"/>
              </a:rPr>
              <a:t>influence</a:t>
            </a:r>
            <a:r>
              <a:rPr lang="pt-PT" b="1" dirty="0">
                <a:latin typeface="Calibri"/>
              </a:rPr>
              <a:t> </a:t>
            </a:r>
            <a:r>
              <a:rPr lang="pt-PT" b="1" dirty="0" err="1">
                <a:latin typeface="Calibri"/>
              </a:rPr>
              <a:t>the</a:t>
            </a:r>
            <a:r>
              <a:rPr lang="pt-PT" b="1" dirty="0">
                <a:latin typeface="Calibri"/>
              </a:rPr>
              <a:t> jobs ?</a:t>
            </a:r>
          </a:p>
          <a:p>
            <a:endParaRPr lang="pt-PT" b="1" dirty="0">
              <a:solidFill>
                <a:prstClr val="white"/>
              </a:solidFill>
              <a:latin typeface="Calibri"/>
            </a:endParaRPr>
          </a:p>
        </p:txBody>
      </p:sp>
      <p:sp>
        <p:nvSpPr>
          <p:cNvPr id="7" name="CaixaDeTexto 6"/>
          <p:cNvSpPr txBox="1"/>
          <p:nvPr/>
        </p:nvSpPr>
        <p:spPr>
          <a:xfrm>
            <a:off x="6623720" y="5229890"/>
            <a:ext cx="2720957" cy="369332"/>
          </a:xfrm>
          <a:prstGeom prst="rect">
            <a:avLst/>
          </a:prstGeom>
          <a:noFill/>
        </p:spPr>
        <p:txBody>
          <a:bodyPr wrap="square" rtlCol="0">
            <a:spAutoFit/>
          </a:bodyPr>
          <a:lstStyle/>
          <a:p>
            <a:endParaRPr lang="pt-PT" dirty="0"/>
          </a:p>
        </p:txBody>
      </p:sp>
      <p:sp>
        <p:nvSpPr>
          <p:cNvPr id="8" name="Rectangle 1"/>
          <p:cNvSpPr>
            <a:spLocks noChangeArrowheads="1"/>
          </p:cNvSpPr>
          <p:nvPr/>
        </p:nvSpPr>
        <p:spPr bwMode="auto">
          <a:xfrm>
            <a:off x="3329608" y="4002285"/>
            <a:ext cx="5400600" cy="30777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pt-PT" altLang="pt-PT" sz="2000" b="0" i="0" u="none" strike="noStrike" cap="none" normalizeH="0" baseline="0" dirty="0">
              <a:ln>
                <a:noFill/>
              </a:ln>
              <a:solidFill>
                <a:schemeClr val="tx1"/>
              </a:solidFill>
              <a:effectLst/>
              <a:latin typeface="+mj-lt"/>
            </a:endParaRPr>
          </a:p>
        </p:txBody>
      </p:sp>
      <p:sp>
        <p:nvSpPr>
          <p:cNvPr id="5" name="CaixaDeTexto 4">
            <a:extLst>
              <a:ext uri="{FF2B5EF4-FFF2-40B4-BE49-F238E27FC236}">
                <a16:creationId xmlns:a16="http://schemas.microsoft.com/office/drawing/2014/main" id="{D0F182FE-DC96-450C-AF04-106D1FDC582A}"/>
              </a:ext>
            </a:extLst>
          </p:cNvPr>
          <p:cNvSpPr txBox="1"/>
          <p:nvPr/>
        </p:nvSpPr>
        <p:spPr>
          <a:xfrm>
            <a:off x="3259864" y="2863588"/>
            <a:ext cx="5708662" cy="2862322"/>
          </a:xfrm>
          <a:prstGeom prst="rect">
            <a:avLst/>
          </a:prstGeom>
          <a:noFill/>
        </p:spPr>
        <p:txBody>
          <a:bodyPr wrap="square" rtlCol="0">
            <a:spAutoFit/>
          </a:bodyPr>
          <a:lstStyle/>
          <a:p>
            <a:pPr algn="just">
              <a:lnSpc>
                <a:spcPct val="150000"/>
              </a:lnSpc>
            </a:pPr>
            <a:r>
              <a:rPr lang="en-US" sz="2000" dirty="0">
                <a:latin typeface="+mj-lt"/>
              </a:rPr>
              <a:t>The speed of information, alongside with the development of transports, the components and the end product are manufactured at different points, dividing the production according to the places where the economic conditions (cost of </a:t>
            </a:r>
            <a:r>
              <a:rPr lang="en-US" sz="2000" dirty="0" err="1">
                <a:latin typeface="+mj-lt"/>
              </a:rPr>
              <a:t>labour</a:t>
            </a:r>
            <a:r>
              <a:rPr lang="en-US" sz="2000" dirty="0">
                <a:latin typeface="+mj-lt"/>
              </a:rPr>
              <a:t>, of the material, regulation, etc.) are more beneficial.</a:t>
            </a:r>
            <a:endParaRPr lang="pt-BR" sz="2000" dirty="0">
              <a:latin typeface="+mj-lt"/>
            </a:endParaRPr>
          </a:p>
        </p:txBody>
      </p:sp>
      <p:pic>
        <p:nvPicPr>
          <p:cNvPr id="10" name="Imagem 9">
            <a:extLst>
              <a:ext uri="{FF2B5EF4-FFF2-40B4-BE49-F238E27FC236}">
                <a16:creationId xmlns:a16="http://schemas.microsoft.com/office/drawing/2014/main" id="{1C7FCF8F-4A2F-4852-B9C2-7BF6B85EB3C9}"/>
              </a:ext>
            </a:extLst>
          </p:cNvPr>
          <p:cNvPicPr>
            <a:picLocks noChangeAspect="1"/>
          </p:cNvPicPr>
          <p:nvPr/>
        </p:nvPicPr>
        <p:blipFill>
          <a:blip r:embed="rId4"/>
          <a:stretch>
            <a:fillRect/>
          </a:stretch>
        </p:blipFill>
        <p:spPr>
          <a:xfrm>
            <a:off x="455280" y="2838923"/>
            <a:ext cx="2268621" cy="2760299"/>
          </a:xfrm>
          <a:prstGeom prst="rect">
            <a:avLst/>
          </a:prstGeom>
        </p:spPr>
      </p:pic>
    </p:spTree>
    <p:extLst>
      <p:ext uri="{BB962C8B-B14F-4D97-AF65-F5344CB8AC3E}">
        <p14:creationId xmlns:p14="http://schemas.microsoft.com/office/powerpoint/2010/main" val="1819256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ângulo 1"/>
          <p:cNvSpPr/>
          <p:nvPr/>
        </p:nvSpPr>
        <p:spPr>
          <a:xfrm>
            <a:off x="3179182" y="0"/>
            <a:ext cx="5964818" cy="7857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solidFill>
                  <a:srgbClr val="A5C249"/>
                </a:solidFill>
                <a:latin typeface="Calibri"/>
              </a:rPr>
              <a:t>FATIMA</a:t>
            </a:r>
            <a:r>
              <a:rPr lang="pt-PT" sz="2200" b="1" dirty="0">
                <a:solidFill>
                  <a:srgbClr val="A5C249"/>
                </a:solidFill>
                <a:latin typeface="Calibri"/>
              </a:rPr>
              <a:t> </a:t>
            </a:r>
            <a:r>
              <a:rPr lang="en-US" sz="2200" b="1" dirty="0">
                <a:solidFill>
                  <a:srgbClr val="A5C249"/>
                </a:solidFill>
                <a:latin typeface="Calibri"/>
              </a:rPr>
              <a:t>HOSPITALITY</a:t>
            </a:r>
            <a:r>
              <a:rPr lang="pt-PT" sz="2200" b="1" dirty="0">
                <a:solidFill>
                  <a:srgbClr val="A5C249"/>
                </a:solidFill>
                <a:latin typeface="Calibri"/>
              </a:rPr>
              <a:t> </a:t>
            </a:r>
            <a:r>
              <a:rPr lang="en-US" sz="2200" b="1" dirty="0">
                <a:solidFill>
                  <a:srgbClr val="A5C249"/>
                </a:solidFill>
                <a:latin typeface="Calibri"/>
              </a:rPr>
              <a:t>SCHOOL</a:t>
            </a:r>
            <a:endParaRPr lang="pt-PT" sz="2200" b="1" dirty="0">
              <a:solidFill>
                <a:srgbClr val="A5C249"/>
              </a:solidFill>
              <a:latin typeface="Calibri"/>
            </a:endParaRPr>
          </a:p>
        </p:txBody>
      </p:sp>
      <p:sp>
        <p:nvSpPr>
          <p:cNvPr id="3" name="Rectângulo 2"/>
          <p:cNvSpPr/>
          <p:nvPr/>
        </p:nvSpPr>
        <p:spPr>
          <a:xfrm>
            <a:off x="0" y="0"/>
            <a:ext cx="317918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prstClr val="white"/>
              </a:solidFill>
            </a:endParaRPr>
          </a:p>
        </p:txBody>
      </p:sp>
      <p:pic>
        <p:nvPicPr>
          <p:cNvPr id="4" name="Imagem 3" descr="ehf_branco.png"/>
          <p:cNvPicPr>
            <a:picLocks noChangeAspect="1"/>
          </p:cNvPicPr>
          <p:nvPr/>
        </p:nvPicPr>
        <p:blipFill>
          <a:blip r:embed="rId3" cstate="print"/>
          <a:stretch>
            <a:fillRect/>
          </a:stretch>
        </p:blipFill>
        <p:spPr>
          <a:xfrm>
            <a:off x="642910" y="928670"/>
            <a:ext cx="2123700" cy="707900"/>
          </a:xfrm>
          <a:prstGeom prst="rect">
            <a:avLst/>
          </a:prstGeom>
        </p:spPr>
      </p:pic>
      <p:sp>
        <p:nvSpPr>
          <p:cNvPr id="6" name="Rectângulo 5"/>
          <p:cNvSpPr/>
          <p:nvPr/>
        </p:nvSpPr>
        <p:spPr>
          <a:xfrm>
            <a:off x="3059832" y="1636570"/>
            <a:ext cx="5940152" cy="784830"/>
          </a:xfrm>
          <a:prstGeom prst="rect">
            <a:avLst/>
          </a:prstGeom>
          <a:solidFill>
            <a:schemeClr val="accent6"/>
          </a:solidFill>
        </p:spPr>
        <p:txBody>
          <a:bodyPr wrap="square">
            <a:spAutoFit/>
          </a:bodyPr>
          <a:lstStyle/>
          <a:p>
            <a:pPr>
              <a:lnSpc>
                <a:spcPct val="150000"/>
              </a:lnSpc>
            </a:pPr>
            <a:r>
              <a:rPr lang="pt-PT" b="1" dirty="0" err="1">
                <a:latin typeface="Calibri"/>
              </a:rPr>
              <a:t>Conclusion</a:t>
            </a:r>
            <a:endParaRPr lang="pt-PT" b="1" dirty="0">
              <a:latin typeface="Calibri"/>
            </a:endParaRPr>
          </a:p>
          <a:p>
            <a:endParaRPr lang="pt-PT" b="1" dirty="0">
              <a:solidFill>
                <a:prstClr val="white"/>
              </a:solidFill>
              <a:latin typeface="Calibri"/>
            </a:endParaRPr>
          </a:p>
        </p:txBody>
      </p:sp>
      <p:sp>
        <p:nvSpPr>
          <p:cNvPr id="9" name="Rectangle 2"/>
          <p:cNvSpPr>
            <a:spLocks noChangeArrowheads="1"/>
          </p:cNvSpPr>
          <p:nvPr/>
        </p:nvSpPr>
        <p:spPr bwMode="auto">
          <a:xfrm>
            <a:off x="3317275" y="2786899"/>
            <a:ext cx="5682709" cy="207749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R="0" lvl="0" algn="just" defTabSz="914400" rtl="0" eaLnBrk="0" fontAlgn="base" latinLnBrk="0" hangingPunct="0">
              <a:lnSpc>
                <a:spcPct val="150000"/>
              </a:lnSpc>
              <a:spcBef>
                <a:spcPct val="0"/>
              </a:spcBef>
              <a:spcAft>
                <a:spcPct val="0"/>
              </a:spcAft>
              <a:buClrTx/>
              <a:buSzTx/>
              <a:tabLst/>
            </a:pPr>
            <a:r>
              <a:rPr kumimoji="0" lang="pt-PT" altLang="pt-PT" b="0" i="0" u="none" strike="noStrike" cap="none" normalizeH="0" baseline="0" dirty="0" err="1">
                <a:ln>
                  <a:noFill/>
                </a:ln>
                <a:solidFill>
                  <a:srgbClr val="212121"/>
                </a:solidFill>
                <a:effectLst/>
                <a:latin typeface="+mj-lt"/>
              </a:rPr>
              <a:t>With</a:t>
            </a:r>
            <a:r>
              <a:rPr kumimoji="0" lang="pt-PT" altLang="pt-PT" b="0" i="0" u="none" strike="noStrike" cap="none" normalizeH="0" baseline="0" dirty="0">
                <a:ln>
                  <a:noFill/>
                </a:ln>
                <a:solidFill>
                  <a:srgbClr val="212121"/>
                </a:solidFill>
                <a:effectLst/>
                <a:latin typeface="+mj-lt"/>
              </a:rPr>
              <a:t> </a:t>
            </a:r>
            <a:r>
              <a:rPr kumimoji="0" lang="pt-PT" altLang="pt-PT" b="0" i="0" u="none" strike="noStrike" cap="none" normalizeH="0" baseline="0" dirty="0" err="1">
                <a:ln>
                  <a:noFill/>
                </a:ln>
                <a:solidFill>
                  <a:srgbClr val="212121"/>
                </a:solidFill>
                <a:effectLst/>
                <a:latin typeface="+mj-lt"/>
              </a:rPr>
              <a:t>the</a:t>
            </a:r>
            <a:r>
              <a:rPr kumimoji="0" lang="pt-PT" altLang="pt-PT" b="0" i="0" u="none" strike="noStrike" cap="none" normalizeH="0" baseline="0" dirty="0">
                <a:ln>
                  <a:noFill/>
                </a:ln>
                <a:solidFill>
                  <a:srgbClr val="212121"/>
                </a:solidFill>
                <a:effectLst/>
                <a:latin typeface="+mj-lt"/>
              </a:rPr>
              <a:t> </a:t>
            </a:r>
            <a:r>
              <a:rPr kumimoji="0" lang="pt-PT" altLang="pt-PT" b="0" i="0" u="none" strike="noStrike" cap="none" normalizeH="0" baseline="0" dirty="0" err="1">
                <a:ln>
                  <a:noFill/>
                </a:ln>
                <a:solidFill>
                  <a:srgbClr val="212121"/>
                </a:solidFill>
                <a:effectLst/>
                <a:latin typeface="+mj-lt"/>
              </a:rPr>
              <a:t>awareness</a:t>
            </a:r>
            <a:r>
              <a:rPr kumimoji="0" lang="pt-PT" altLang="pt-PT" b="0" i="0" u="none" strike="noStrike" cap="none" normalizeH="0" dirty="0">
                <a:ln>
                  <a:noFill/>
                </a:ln>
                <a:solidFill>
                  <a:srgbClr val="212121"/>
                </a:solidFill>
                <a:effectLst/>
                <a:latin typeface="+mj-lt"/>
              </a:rPr>
              <a:t> </a:t>
            </a:r>
            <a:r>
              <a:rPr kumimoji="0" lang="pt-PT" altLang="pt-PT" b="0" i="0" u="none" strike="noStrike" cap="none" normalizeH="0" dirty="0" err="1">
                <a:ln>
                  <a:noFill/>
                </a:ln>
                <a:solidFill>
                  <a:srgbClr val="212121"/>
                </a:solidFill>
                <a:effectLst/>
                <a:latin typeface="+mj-lt"/>
              </a:rPr>
              <a:t>of</a:t>
            </a:r>
            <a:r>
              <a:rPr kumimoji="0" lang="pt-PT" altLang="pt-PT" b="0" i="0" u="none" strike="noStrike" cap="none" normalizeH="0" dirty="0">
                <a:ln>
                  <a:noFill/>
                </a:ln>
                <a:solidFill>
                  <a:srgbClr val="212121"/>
                </a:solidFill>
                <a:effectLst/>
                <a:latin typeface="+mj-lt"/>
              </a:rPr>
              <a:t> </a:t>
            </a:r>
            <a:r>
              <a:rPr kumimoji="0" lang="pt-PT" altLang="pt-PT" b="0" i="0" u="none" strike="noStrike" cap="none" normalizeH="0" baseline="0" dirty="0">
                <a:ln>
                  <a:noFill/>
                </a:ln>
                <a:solidFill>
                  <a:srgbClr val="212121"/>
                </a:solidFill>
                <a:effectLst/>
                <a:latin typeface="+mj-lt"/>
              </a:rPr>
              <a:t> </a:t>
            </a:r>
            <a:r>
              <a:rPr kumimoji="0" lang="pt-PT" altLang="pt-PT" b="0" i="0" u="none" strike="noStrike" cap="none" normalizeH="0" baseline="0" dirty="0" err="1">
                <a:ln>
                  <a:noFill/>
                </a:ln>
                <a:solidFill>
                  <a:srgbClr val="212121"/>
                </a:solidFill>
                <a:effectLst/>
                <a:latin typeface="+mj-lt"/>
              </a:rPr>
              <a:t>increasing</a:t>
            </a:r>
            <a:r>
              <a:rPr kumimoji="0" lang="pt-PT" altLang="pt-PT" b="0" i="0" u="none" strike="noStrike" cap="none" normalizeH="0" baseline="0" dirty="0">
                <a:ln>
                  <a:noFill/>
                </a:ln>
                <a:solidFill>
                  <a:srgbClr val="212121"/>
                </a:solidFill>
                <a:effectLst/>
                <a:latin typeface="+mj-lt"/>
              </a:rPr>
              <a:t> </a:t>
            </a:r>
            <a:r>
              <a:rPr kumimoji="0" lang="pt-PT" altLang="pt-PT" b="0" i="0" u="none" strike="noStrike" cap="none" normalizeH="0" baseline="0" dirty="0" err="1">
                <a:ln>
                  <a:noFill/>
                </a:ln>
                <a:solidFill>
                  <a:srgbClr val="212121"/>
                </a:solidFill>
                <a:effectLst/>
                <a:latin typeface="+mj-lt"/>
              </a:rPr>
              <a:t>environmental</a:t>
            </a:r>
            <a:r>
              <a:rPr kumimoji="0" lang="pt-PT" altLang="pt-PT" b="0" i="0" u="none" strike="noStrike" cap="none" normalizeH="0" baseline="0" dirty="0">
                <a:ln>
                  <a:noFill/>
                </a:ln>
                <a:solidFill>
                  <a:srgbClr val="212121"/>
                </a:solidFill>
                <a:effectLst/>
                <a:latin typeface="+mj-lt"/>
              </a:rPr>
              <a:t> </a:t>
            </a:r>
            <a:r>
              <a:rPr kumimoji="0" lang="pt-PT" altLang="pt-PT" b="0" i="0" u="none" strike="noStrike" cap="none" normalizeH="0" baseline="0" dirty="0" err="1">
                <a:ln>
                  <a:noFill/>
                </a:ln>
                <a:solidFill>
                  <a:srgbClr val="212121"/>
                </a:solidFill>
                <a:effectLst/>
                <a:latin typeface="+mj-lt"/>
              </a:rPr>
              <a:t>problems</a:t>
            </a:r>
            <a:r>
              <a:rPr kumimoji="0" lang="pt-PT" altLang="pt-PT" b="0" i="0" u="none" strike="noStrike" cap="none" normalizeH="0" baseline="0" dirty="0">
                <a:ln>
                  <a:noFill/>
                </a:ln>
                <a:solidFill>
                  <a:srgbClr val="212121"/>
                </a:solidFill>
                <a:effectLst/>
                <a:latin typeface="+mj-lt"/>
              </a:rPr>
              <a:t>, </a:t>
            </a:r>
            <a:r>
              <a:rPr kumimoji="0" lang="pt-PT" altLang="pt-PT" b="0" i="0" u="none" strike="noStrike" cap="none" normalizeH="0" baseline="0" dirty="0" err="1">
                <a:ln>
                  <a:noFill/>
                </a:ln>
                <a:solidFill>
                  <a:srgbClr val="212121"/>
                </a:solidFill>
                <a:effectLst/>
                <a:latin typeface="+mj-lt"/>
              </a:rPr>
              <a:t>governments</a:t>
            </a:r>
            <a:r>
              <a:rPr kumimoji="0" lang="pt-PT" altLang="pt-PT" b="0" i="0" u="none" strike="noStrike" cap="none" normalizeH="0" baseline="0" dirty="0">
                <a:ln>
                  <a:noFill/>
                </a:ln>
                <a:solidFill>
                  <a:srgbClr val="212121"/>
                </a:solidFill>
                <a:effectLst/>
                <a:latin typeface="+mj-lt"/>
              </a:rPr>
              <a:t>, </a:t>
            </a:r>
            <a:r>
              <a:rPr kumimoji="0" lang="pt-PT" altLang="pt-PT" b="0" i="0" u="none" strike="noStrike" cap="none" normalizeH="0" baseline="0" dirty="0" err="1">
                <a:ln>
                  <a:noFill/>
                </a:ln>
                <a:solidFill>
                  <a:srgbClr val="212121"/>
                </a:solidFill>
                <a:effectLst/>
                <a:latin typeface="+mj-lt"/>
              </a:rPr>
              <a:t>companies</a:t>
            </a:r>
            <a:r>
              <a:rPr kumimoji="0" lang="pt-PT" altLang="pt-PT" b="0" i="0" u="none" strike="noStrike" cap="none" normalizeH="0" baseline="0" dirty="0">
                <a:ln>
                  <a:noFill/>
                </a:ln>
                <a:solidFill>
                  <a:srgbClr val="212121"/>
                </a:solidFill>
                <a:effectLst/>
                <a:latin typeface="+mj-lt"/>
              </a:rPr>
              <a:t> </a:t>
            </a:r>
            <a:r>
              <a:rPr kumimoji="0" lang="pt-PT" altLang="pt-PT" b="0" i="0" u="none" strike="noStrike" cap="none" normalizeH="0" baseline="0" dirty="0" err="1">
                <a:ln>
                  <a:noFill/>
                </a:ln>
                <a:solidFill>
                  <a:srgbClr val="212121"/>
                </a:solidFill>
                <a:effectLst/>
                <a:latin typeface="+mj-lt"/>
              </a:rPr>
              <a:t>and</a:t>
            </a:r>
            <a:r>
              <a:rPr kumimoji="0" lang="pt-PT" altLang="pt-PT" b="0" i="0" u="none" strike="noStrike" cap="none" normalizeH="0" baseline="0" dirty="0">
                <a:ln>
                  <a:noFill/>
                </a:ln>
                <a:solidFill>
                  <a:srgbClr val="212121"/>
                </a:solidFill>
                <a:effectLst/>
                <a:latin typeface="+mj-lt"/>
              </a:rPr>
              <a:t> </a:t>
            </a:r>
            <a:r>
              <a:rPr kumimoji="0" lang="pt-PT" altLang="pt-PT" b="0" i="0" u="none" strike="noStrike" cap="none" normalizeH="0" baseline="0" dirty="0" err="1">
                <a:ln>
                  <a:noFill/>
                </a:ln>
                <a:solidFill>
                  <a:srgbClr val="212121"/>
                </a:solidFill>
                <a:effectLst/>
                <a:latin typeface="+mj-lt"/>
              </a:rPr>
              <a:t>organizations</a:t>
            </a:r>
            <a:r>
              <a:rPr kumimoji="0" lang="pt-PT" altLang="pt-PT" b="0" i="0" u="none" strike="noStrike" cap="none" normalizeH="0" baseline="0" dirty="0">
                <a:ln>
                  <a:noFill/>
                </a:ln>
                <a:solidFill>
                  <a:srgbClr val="212121"/>
                </a:solidFill>
                <a:effectLst/>
                <a:latin typeface="+mj-lt"/>
              </a:rPr>
              <a:t> come </a:t>
            </a:r>
            <a:r>
              <a:rPr kumimoji="0" lang="pt-PT" altLang="pt-PT" b="0" i="0" u="none" strike="noStrike" cap="none" normalizeH="0" baseline="0" dirty="0" err="1">
                <a:ln>
                  <a:noFill/>
                </a:ln>
                <a:solidFill>
                  <a:srgbClr val="212121"/>
                </a:solidFill>
                <a:effectLst/>
                <a:latin typeface="+mj-lt"/>
              </a:rPr>
              <a:t>together</a:t>
            </a:r>
            <a:r>
              <a:rPr kumimoji="0" lang="pt-PT" altLang="pt-PT" b="0" i="0" u="none" strike="noStrike" cap="none" normalizeH="0" baseline="0" dirty="0">
                <a:ln>
                  <a:noFill/>
                </a:ln>
                <a:solidFill>
                  <a:srgbClr val="212121"/>
                </a:solidFill>
                <a:effectLst/>
                <a:latin typeface="+mj-lt"/>
              </a:rPr>
              <a:t> to look for </a:t>
            </a:r>
            <a:r>
              <a:rPr kumimoji="0" lang="pt-PT" altLang="pt-PT" b="0" i="0" u="none" strike="noStrike" cap="none" normalizeH="0" baseline="0" dirty="0" err="1">
                <a:ln>
                  <a:noFill/>
                </a:ln>
                <a:solidFill>
                  <a:srgbClr val="212121"/>
                </a:solidFill>
                <a:effectLst/>
                <a:latin typeface="+mj-lt"/>
              </a:rPr>
              <a:t>ways</a:t>
            </a:r>
            <a:r>
              <a:rPr kumimoji="0" lang="pt-PT" altLang="pt-PT" b="0" i="0" u="none" strike="noStrike" cap="none" normalizeH="0" baseline="0" dirty="0">
                <a:ln>
                  <a:noFill/>
                </a:ln>
                <a:solidFill>
                  <a:srgbClr val="212121"/>
                </a:solidFill>
                <a:effectLst/>
                <a:latin typeface="+mj-lt"/>
              </a:rPr>
              <a:t> to </a:t>
            </a:r>
            <a:r>
              <a:rPr kumimoji="0" lang="pt-PT" altLang="pt-PT" b="0" i="0" u="none" strike="noStrike" cap="none" normalizeH="0" baseline="0" dirty="0" err="1">
                <a:ln>
                  <a:noFill/>
                </a:ln>
                <a:solidFill>
                  <a:srgbClr val="212121"/>
                </a:solidFill>
                <a:effectLst/>
                <a:latin typeface="+mj-lt"/>
              </a:rPr>
              <a:t>make</a:t>
            </a:r>
            <a:r>
              <a:rPr kumimoji="0" lang="pt-PT" altLang="pt-PT" b="0" i="0" u="none" strike="noStrike" cap="none" normalizeH="0" dirty="0">
                <a:ln>
                  <a:noFill/>
                </a:ln>
                <a:solidFill>
                  <a:srgbClr val="212121"/>
                </a:solidFill>
                <a:effectLst/>
                <a:latin typeface="+mj-lt"/>
              </a:rPr>
              <a:t> </a:t>
            </a:r>
            <a:r>
              <a:rPr kumimoji="0" lang="pt-PT" altLang="pt-PT" b="0" i="0" u="none" strike="noStrike" cap="none" normalizeH="0" dirty="0" err="1">
                <a:ln>
                  <a:noFill/>
                </a:ln>
                <a:solidFill>
                  <a:srgbClr val="212121"/>
                </a:solidFill>
                <a:effectLst/>
                <a:latin typeface="+mj-lt"/>
              </a:rPr>
              <a:t>sure</a:t>
            </a:r>
            <a:r>
              <a:rPr kumimoji="0" lang="pt-PT" altLang="pt-PT" b="0" i="0" u="none" strike="noStrike" cap="none" normalizeH="0" dirty="0">
                <a:ln>
                  <a:noFill/>
                </a:ln>
                <a:solidFill>
                  <a:srgbClr val="212121"/>
                </a:solidFill>
                <a:effectLst/>
                <a:latin typeface="+mj-lt"/>
              </a:rPr>
              <a:t> </a:t>
            </a:r>
            <a:r>
              <a:rPr kumimoji="0" lang="pt-PT" altLang="pt-PT" b="0" i="0" u="none" strike="noStrike" cap="none" normalizeH="0" dirty="0" err="1">
                <a:ln>
                  <a:noFill/>
                </a:ln>
                <a:solidFill>
                  <a:srgbClr val="212121"/>
                </a:solidFill>
                <a:effectLst/>
                <a:latin typeface="+mj-lt"/>
              </a:rPr>
              <a:t>that</a:t>
            </a:r>
            <a:r>
              <a:rPr kumimoji="0" lang="pt-PT" altLang="pt-PT" b="0" i="0" u="none" strike="noStrike" cap="none" normalizeH="0" dirty="0">
                <a:ln>
                  <a:noFill/>
                </a:ln>
                <a:solidFill>
                  <a:srgbClr val="212121"/>
                </a:solidFill>
                <a:effectLst/>
                <a:latin typeface="+mj-lt"/>
              </a:rPr>
              <a:t> </a:t>
            </a:r>
            <a:r>
              <a:rPr kumimoji="0" lang="pt-PT" altLang="pt-PT" b="0" i="0" u="none" strike="noStrike" cap="none" normalizeH="0" dirty="0" err="1">
                <a:ln>
                  <a:noFill/>
                </a:ln>
                <a:solidFill>
                  <a:srgbClr val="212121"/>
                </a:solidFill>
                <a:effectLst/>
                <a:latin typeface="+mj-lt"/>
              </a:rPr>
              <a:t>each</a:t>
            </a:r>
            <a:r>
              <a:rPr kumimoji="0" lang="pt-PT" altLang="pt-PT" b="0" i="0" u="none" strike="noStrike" cap="none" normalizeH="0" dirty="0">
                <a:ln>
                  <a:noFill/>
                </a:ln>
                <a:solidFill>
                  <a:srgbClr val="212121"/>
                </a:solidFill>
                <a:effectLst/>
                <a:latin typeface="+mj-lt"/>
              </a:rPr>
              <a:t> </a:t>
            </a:r>
            <a:r>
              <a:rPr kumimoji="0" lang="pt-PT" altLang="pt-PT" b="0" i="0" u="none" strike="noStrike" cap="none" normalizeH="0" baseline="0" dirty="0">
                <a:ln>
                  <a:noFill/>
                </a:ln>
                <a:solidFill>
                  <a:srgbClr val="212121"/>
                </a:solidFill>
                <a:effectLst/>
                <a:latin typeface="+mj-lt"/>
              </a:rPr>
              <a:t>country </a:t>
            </a:r>
            <a:r>
              <a:rPr kumimoji="0" lang="pt-PT" altLang="pt-PT" b="0" i="0" u="none" strike="noStrike" cap="none" normalizeH="0" baseline="0" dirty="0" err="1">
                <a:ln>
                  <a:noFill/>
                </a:ln>
                <a:solidFill>
                  <a:srgbClr val="212121"/>
                </a:solidFill>
                <a:effectLst/>
                <a:latin typeface="+mj-lt"/>
              </a:rPr>
              <a:t>works</a:t>
            </a:r>
            <a:r>
              <a:rPr kumimoji="0" lang="pt-PT" altLang="pt-PT" b="0" i="0" u="none" strike="noStrike" cap="none" normalizeH="0" dirty="0">
                <a:ln>
                  <a:noFill/>
                </a:ln>
                <a:solidFill>
                  <a:srgbClr val="212121"/>
                </a:solidFill>
                <a:effectLst/>
                <a:latin typeface="+mj-lt"/>
              </a:rPr>
              <a:t> for </a:t>
            </a:r>
            <a:r>
              <a:rPr kumimoji="0" lang="pt-PT" altLang="pt-PT" b="0" i="0" u="none" strike="noStrike" cap="none" normalizeH="0" baseline="0" dirty="0">
                <a:ln>
                  <a:noFill/>
                </a:ln>
                <a:solidFill>
                  <a:srgbClr val="212121"/>
                </a:solidFill>
                <a:effectLst/>
                <a:latin typeface="+mj-lt"/>
              </a:rPr>
              <a:t> a </a:t>
            </a:r>
            <a:r>
              <a:rPr kumimoji="0" lang="pt-PT" altLang="pt-PT" b="0" i="0" u="none" strike="noStrike" cap="none" normalizeH="0" baseline="0" dirty="0" err="1">
                <a:ln>
                  <a:noFill/>
                </a:ln>
                <a:solidFill>
                  <a:srgbClr val="212121"/>
                </a:solidFill>
                <a:effectLst/>
                <a:latin typeface="+mj-lt"/>
              </a:rPr>
              <a:t>sustainable</a:t>
            </a:r>
            <a:r>
              <a:rPr kumimoji="0" lang="pt-PT" altLang="pt-PT" b="0" i="0" u="none" strike="noStrike" cap="none" normalizeH="0" baseline="0" dirty="0">
                <a:ln>
                  <a:noFill/>
                </a:ln>
                <a:solidFill>
                  <a:srgbClr val="212121"/>
                </a:solidFill>
                <a:effectLst/>
                <a:latin typeface="+mj-lt"/>
              </a:rPr>
              <a:t> </a:t>
            </a:r>
            <a:r>
              <a:rPr kumimoji="0" lang="pt-PT" altLang="pt-PT" b="0" i="0" u="none" strike="noStrike" cap="none" normalizeH="0" baseline="0" dirty="0" err="1">
                <a:ln>
                  <a:noFill/>
                </a:ln>
                <a:solidFill>
                  <a:srgbClr val="212121"/>
                </a:solidFill>
                <a:effectLst/>
                <a:latin typeface="+mj-lt"/>
              </a:rPr>
              <a:t>way</a:t>
            </a:r>
            <a:r>
              <a:rPr kumimoji="0" lang="pt-PT" altLang="pt-PT" b="0" i="0" u="none" strike="noStrike" cap="none" normalizeH="0" baseline="0" dirty="0">
                <a:ln>
                  <a:noFill/>
                </a:ln>
                <a:solidFill>
                  <a:srgbClr val="212121"/>
                </a:solidFill>
                <a:effectLst/>
                <a:latin typeface="+mj-lt"/>
              </a:rPr>
              <a:t> to </a:t>
            </a:r>
            <a:r>
              <a:rPr kumimoji="0" lang="pt-PT" altLang="pt-PT" b="0" i="0" u="none" strike="noStrike" cap="none" normalizeH="0" baseline="0" dirty="0" err="1">
                <a:ln>
                  <a:noFill/>
                </a:ln>
                <a:solidFill>
                  <a:srgbClr val="212121"/>
                </a:solidFill>
                <a:effectLst/>
                <a:latin typeface="+mj-lt"/>
              </a:rPr>
              <a:t>ensure</a:t>
            </a:r>
            <a:r>
              <a:rPr kumimoji="0" lang="pt-PT" altLang="pt-PT" b="0" i="0" u="none" strike="noStrike" cap="none" normalizeH="0" baseline="0" dirty="0">
                <a:ln>
                  <a:noFill/>
                </a:ln>
                <a:solidFill>
                  <a:srgbClr val="212121"/>
                </a:solidFill>
                <a:effectLst/>
                <a:latin typeface="+mj-lt"/>
              </a:rPr>
              <a:t> </a:t>
            </a:r>
            <a:r>
              <a:rPr kumimoji="0" lang="pt-PT" altLang="pt-PT" b="0" i="0" u="none" strike="noStrike" cap="none" normalizeH="0" baseline="0" dirty="0" err="1">
                <a:ln>
                  <a:noFill/>
                </a:ln>
                <a:solidFill>
                  <a:srgbClr val="212121"/>
                </a:solidFill>
                <a:effectLst/>
                <a:latin typeface="+mj-lt"/>
              </a:rPr>
              <a:t>its</a:t>
            </a:r>
            <a:r>
              <a:rPr kumimoji="0" lang="pt-PT" altLang="pt-PT" b="0" i="0" u="none" strike="noStrike" cap="none" normalizeH="0" baseline="0" dirty="0">
                <a:ln>
                  <a:noFill/>
                </a:ln>
                <a:solidFill>
                  <a:srgbClr val="212121"/>
                </a:solidFill>
                <a:effectLst/>
                <a:latin typeface="+mj-lt"/>
              </a:rPr>
              <a:t> </a:t>
            </a:r>
            <a:r>
              <a:rPr kumimoji="0" lang="pt-PT" altLang="pt-PT" b="0" i="0" u="none" strike="noStrike" cap="none" normalizeH="0" baseline="0" dirty="0" err="1">
                <a:ln>
                  <a:noFill/>
                </a:ln>
                <a:solidFill>
                  <a:srgbClr val="212121"/>
                </a:solidFill>
                <a:effectLst/>
                <a:latin typeface="+mj-lt"/>
              </a:rPr>
              <a:t>progress</a:t>
            </a:r>
            <a:r>
              <a:rPr kumimoji="0" lang="pt-PT" altLang="pt-PT" b="0" i="0" u="none" strike="noStrike" cap="none" normalizeH="0" baseline="0" dirty="0">
                <a:ln>
                  <a:noFill/>
                </a:ln>
                <a:solidFill>
                  <a:srgbClr val="212121"/>
                </a:solidFill>
                <a:effectLst/>
                <a:latin typeface="+mj-lt"/>
              </a:rPr>
              <a:t> </a:t>
            </a:r>
            <a:r>
              <a:rPr kumimoji="0" lang="pt-PT" altLang="pt-PT" b="0" i="0" u="none" strike="noStrike" cap="none" normalizeH="0" baseline="0" dirty="0" err="1">
                <a:ln>
                  <a:noFill/>
                </a:ln>
                <a:solidFill>
                  <a:srgbClr val="212121"/>
                </a:solidFill>
                <a:effectLst/>
                <a:latin typeface="+mj-lt"/>
              </a:rPr>
              <a:t>without</a:t>
            </a:r>
            <a:r>
              <a:rPr kumimoji="0" lang="pt-PT" altLang="pt-PT" b="0" i="0" u="none" strike="noStrike" cap="none" normalizeH="0" baseline="0" dirty="0">
                <a:ln>
                  <a:noFill/>
                </a:ln>
                <a:solidFill>
                  <a:srgbClr val="212121"/>
                </a:solidFill>
                <a:effectLst/>
                <a:latin typeface="+mj-lt"/>
              </a:rPr>
              <a:t> </a:t>
            </a:r>
            <a:r>
              <a:rPr kumimoji="0" lang="pt-PT" altLang="pt-PT" b="0" i="0" u="none" strike="noStrike" cap="none" normalizeH="0" baseline="0" dirty="0" err="1">
                <a:ln>
                  <a:noFill/>
                </a:ln>
                <a:solidFill>
                  <a:srgbClr val="212121"/>
                </a:solidFill>
                <a:effectLst/>
                <a:latin typeface="+mj-lt"/>
              </a:rPr>
              <a:t>compromising</a:t>
            </a:r>
            <a:r>
              <a:rPr kumimoji="0" lang="pt-PT" altLang="pt-PT" b="0" i="0" u="none" strike="noStrike" cap="none" normalizeH="0" baseline="0" dirty="0">
                <a:ln>
                  <a:noFill/>
                </a:ln>
                <a:solidFill>
                  <a:srgbClr val="212121"/>
                </a:solidFill>
                <a:effectLst/>
                <a:latin typeface="+mj-lt"/>
              </a:rPr>
              <a:t> </a:t>
            </a:r>
            <a:r>
              <a:rPr kumimoji="0" lang="pt-PT" altLang="pt-PT" b="0" i="0" u="none" strike="noStrike" cap="none" normalizeH="0" baseline="0" dirty="0" err="1">
                <a:ln>
                  <a:noFill/>
                </a:ln>
                <a:solidFill>
                  <a:srgbClr val="212121"/>
                </a:solidFill>
                <a:effectLst/>
                <a:latin typeface="+mj-lt"/>
              </a:rPr>
              <a:t>the</a:t>
            </a:r>
            <a:r>
              <a:rPr kumimoji="0" lang="pt-PT" altLang="pt-PT" b="0" i="0" u="none" strike="noStrike" cap="none" normalizeH="0" baseline="0" dirty="0">
                <a:ln>
                  <a:noFill/>
                </a:ln>
                <a:solidFill>
                  <a:srgbClr val="212121"/>
                </a:solidFill>
                <a:effectLst/>
                <a:latin typeface="+mj-lt"/>
              </a:rPr>
              <a:t> future. </a:t>
            </a:r>
          </a:p>
        </p:txBody>
      </p:sp>
    </p:spTree>
    <p:extLst>
      <p:ext uri="{BB962C8B-B14F-4D97-AF65-F5344CB8AC3E}">
        <p14:creationId xmlns:p14="http://schemas.microsoft.com/office/powerpoint/2010/main" val="2318142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ângulo 1"/>
          <p:cNvSpPr/>
          <p:nvPr/>
        </p:nvSpPr>
        <p:spPr>
          <a:xfrm>
            <a:off x="3179182" y="0"/>
            <a:ext cx="5964818" cy="7857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solidFill>
                  <a:srgbClr val="A5C249"/>
                </a:solidFill>
                <a:latin typeface="Calibri"/>
              </a:rPr>
              <a:t>FATIMA</a:t>
            </a:r>
            <a:r>
              <a:rPr lang="pt-PT" sz="2200" b="1" dirty="0">
                <a:solidFill>
                  <a:srgbClr val="A5C249"/>
                </a:solidFill>
                <a:latin typeface="Calibri"/>
              </a:rPr>
              <a:t> </a:t>
            </a:r>
            <a:r>
              <a:rPr lang="en-US" sz="2200" b="1" dirty="0">
                <a:solidFill>
                  <a:srgbClr val="A5C249"/>
                </a:solidFill>
                <a:latin typeface="Calibri"/>
              </a:rPr>
              <a:t>HOSPITALITY</a:t>
            </a:r>
            <a:r>
              <a:rPr lang="pt-PT" sz="2200" b="1" dirty="0">
                <a:solidFill>
                  <a:srgbClr val="A5C249"/>
                </a:solidFill>
                <a:latin typeface="Calibri"/>
              </a:rPr>
              <a:t> </a:t>
            </a:r>
            <a:r>
              <a:rPr lang="en-US" sz="2200" b="1" dirty="0">
                <a:solidFill>
                  <a:srgbClr val="A5C249"/>
                </a:solidFill>
                <a:latin typeface="Calibri"/>
              </a:rPr>
              <a:t>SCHOOL</a:t>
            </a:r>
            <a:endParaRPr lang="pt-PT" sz="2200" b="1" dirty="0">
              <a:solidFill>
                <a:srgbClr val="A5C249"/>
              </a:solidFill>
              <a:latin typeface="Calibri"/>
            </a:endParaRPr>
          </a:p>
        </p:txBody>
      </p:sp>
      <p:sp>
        <p:nvSpPr>
          <p:cNvPr id="3" name="Rectângulo 2"/>
          <p:cNvSpPr/>
          <p:nvPr/>
        </p:nvSpPr>
        <p:spPr>
          <a:xfrm>
            <a:off x="0" y="0"/>
            <a:ext cx="317918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prstClr val="white"/>
              </a:solidFill>
            </a:endParaRPr>
          </a:p>
        </p:txBody>
      </p:sp>
      <p:pic>
        <p:nvPicPr>
          <p:cNvPr id="4" name="Imagem 3" descr="ehf_branco.png"/>
          <p:cNvPicPr>
            <a:picLocks noChangeAspect="1"/>
          </p:cNvPicPr>
          <p:nvPr/>
        </p:nvPicPr>
        <p:blipFill>
          <a:blip r:embed="rId3" cstate="print"/>
          <a:stretch>
            <a:fillRect/>
          </a:stretch>
        </p:blipFill>
        <p:spPr>
          <a:xfrm>
            <a:off x="642910" y="928670"/>
            <a:ext cx="2123700" cy="707900"/>
          </a:xfrm>
          <a:prstGeom prst="rect">
            <a:avLst/>
          </a:prstGeom>
        </p:spPr>
      </p:pic>
      <p:sp>
        <p:nvSpPr>
          <p:cNvPr id="6" name="Rectângulo 5"/>
          <p:cNvSpPr/>
          <p:nvPr/>
        </p:nvSpPr>
        <p:spPr>
          <a:xfrm>
            <a:off x="3059832" y="1636570"/>
            <a:ext cx="5940152" cy="784830"/>
          </a:xfrm>
          <a:prstGeom prst="rect">
            <a:avLst/>
          </a:prstGeom>
          <a:solidFill>
            <a:schemeClr val="accent6"/>
          </a:solidFill>
        </p:spPr>
        <p:txBody>
          <a:bodyPr wrap="square">
            <a:spAutoFit/>
          </a:bodyPr>
          <a:lstStyle/>
          <a:p>
            <a:pPr>
              <a:lnSpc>
                <a:spcPct val="150000"/>
              </a:lnSpc>
            </a:pPr>
            <a:r>
              <a:rPr lang="pt-PT" b="1" dirty="0" err="1">
                <a:latin typeface="Calibri"/>
              </a:rPr>
              <a:t>Conclusion</a:t>
            </a:r>
            <a:endParaRPr lang="pt-PT" b="1" dirty="0">
              <a:latin typeface="Calibri"/>
            </a:endParaRPr>
          </a:p>
          <a:p>
            <a:endParaRPr lang="pt-PT" b="1" dirty="0">
              <a:solidFill>
                <a:prstClr val="white"/>
              </a:solidFill>
              <a:latin typeface="Calibri"/>
            </a:endParaRPr>
          </a:p>
        </p:txBody>
      </p:sp>
      <p:sp>
        <p:nvSpPr>
          <p:cNvPr id="7" name="CaixaDeTexto 6"/>
          <p:cNvSpPr txBox="1"/>
          <p:nvPr/>
        </p:nvSpPr>
        <p:spPr>
          <a:xfrm>
            <a:off x="6623720" y="5229890"/>
            <a:ext cx="2720957" cy="369332"/>
          </a:xfrm>
          <a:prstGeom prst="rect">
            <a:avLst/>
          </a:prstGeom>
          <a:noFill/>
        </p:spPr>
        <p:txBody>
          <a:bodyPr wrap="square" rtlCol="0">
            <a:spAutoFit/>
          </a:bodyPr>
          <a:lstStyle/>
          <a:p>
            <a:endParaRPr lang="pt-PT" dirty="0"/>
          </a:p>
        </p:txBody>
      </p:sp>
      <p:sp>
        <p:nvSpPr>
          <p:cNvPr id="9" name="Rectangle 2"/>
          <p:cNvSpPr>
            <a:spLocks noChangeArrowheads="1"/>
          </p:cNvSpPr>
          <p:nvPr/>
        </p:nvSpPr>
        <p:spPr bwMode="auto">
          <a:xfrm>
            <a:off x="3407539" y="3159695"/>
            <a:ext cx="5508104" cy="207749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R="0" lvl="0" algn="just" defTabSz="914400" rtl="0" eaLnBrk="0" fontAlgn="base" latinLnBrk="0" hangingPunct="0">
              <a:lnSpc>
                <a:spcPct val="150000"/>
              </a:lnSpc>
              <a:spcBef>
                <a:spcPct val="0"/>
              </a:spcBef>
              <a:spcAft>
                <a:spcPct val="0"/>
              </a:spcAft>
              <a:buClrTx/>
              <a:buSzTx/>
              <a:tabLst/>
            </a:pPr>
            <a:r>
              <a:rPr kumimoji="0" lang="pt-PT" altLang="pt-PT" b="0" i="0" u="none" strike="noStrike" cap="none" normalizeH="0" baseline="0" dirty="0">
                <a:ln>
                  <a:noFill/>
                </a:ln>
                <a:solidFill>
                  <a:srgbClr val="212121"/>
                </a:solidFill>
                <a:effectLst/>
                <a:latin typeface="+mj-lt"/>
              </a:rPr>
              <a:t>Some </a:t>
            </a:r>
            <a:r>
              <a:rPr kumimoji="0" lang="pt-PT" altLang="pt-PT" b="0" i="0" u="none" strike="noStrike" cap="none" normalizeH="0" baseline="0" dirty="0" err="1">
                <a:ln>
                  <a:noFill/>
                </a:ln>
                <a:solidFill>
                  <a:srgbClr val="212121"/>
                </a:solidFill>
                <a:effectLst/>
                <a:latin typeface="+mj-lt"/>
              </a:rPr>
              <a:t>strategies</a:t>
            </a:r>
            <a:r>
              <a:rPr kumimoji="0" lang="pt-PT" altLang="pt-PT" b="0" i="0" u="none" strike="noStrike" cap="none" normalizeH="0" baseline="0" dirty="0">
                <a:ln>
                  <a:noFill/>
                </a:ln>
                <a:solidFill>
                  <a:srgbClr val="212121"/>
                </a:solidFill>
                <a:effectLst/>
                <a:latin typeface="+mj-lt"/>
              </a:rPr>
              <a:t> </a:t>
            </a:r>
            <a:r>
              <a:rPr kumimoji="0" lang="pt-PT" altLang="pt-PT" b="0" i="0" u="none" strike="noStrike" cap="none" normalizeH="0" baseline="0" dirty="0" err="1">
                <a:ln>
                  <a:noFill/>
                </a:ln>
                <a:solidFill>
                  <a:srgbClr val="212121"/>
                </a:solidFill>
                <a:effectLst/>
                <a:latin typeface="+mj-lt"/>
              </a:rPr>
              <a:t>and</a:t>
            </a:r>
            <a:r>
              <a:rPr kumimoji="0" lang="pt-PT" altLang="pt-PT" b="0" i="0" u="none" strike="noStrike" cap="none" normalizeH="0" baseline="0" dirty="0">
                <a:ln>
                  <a:noFill/>
                </a:ln>
                <a:solidFill>
                  <a:srgbClr val="212121"/>
                </a:solidFill>
                <a:effectLst/>
                <a:latin typeface="+mj-lt"/>
              </a:rPr>
              <a:t> policies </a:t>
            </a:r>
            <a:r>
              <a:rPr kumimoji="0" lang="pt-PT" altLang="pt-PT" b="0" i="0" u="none" strike="noStrike" cap="none" normalizeH="0" baseline="0" dirty="0" err="1">
                <a:ln>
                  <a:noFill/>
                </a:ln>
                <a:solidFill>
                  <a:srgbClr val="212121"/>
                </a:solidFill>
                <a:effectLst/>
                <a:latin typeface="+mj-lt"/>
              </a:rPr>
              <a:t>have</a:t>
            </a:r>
            <a:r>
              <a:rPr kumimoji="0" lang="pt-PT" altLang="pt-PT" b="0" i="0" u="none" strike="noStrike" cap="none" normalizeH="0" baseline="0" dirty="0">
                <a:ln>
                  <a:noFill/>
                </a:ln>
                <a:solidFill>
                  <a:srgbClr val="212121"/>
                </a:solidFill>
                <a:effectLst/>
                <a:latin typeface="+mj-lt"/>
              </a:rPr>
              <a:t> </a:t>
            </a:r>
            <a:r>
              <a:rPr kumimoji="0" lang="pt-PT" altLang="pt-PT" b="0" i="0" u="none" strike="noStrike" cap="none" normalizeH="0" baseline="0" dirty="0" err="1">
                <a:ln>
                  <a:noFill/>
                </a:ln>
                <a:solidFill>
                  <a:srgbClr val="212121"/>
                </a:solidFill>
                <a:effectLst/>
                <a:latin typeface="+mj-lt"/>
              </a:rPr>
              <a:t>been</a:t>
            </a:r>
            <a:r>
              <a:rPr kumimoji="0" lang="pt-PT" altLang="pt-PT" b="0" i="0" u="none" strike="noStrike" cap="none" normalizeH="0" baseline="0" dirty="0">
                <a:ln>
                  <a:noFill/>
                </a:ln>
                <a:solidFill>
                  <a:srgbClr val="212121"/>
                </a:solidFill>
                <a:effectLst/>
                <a:latin typeface="+mj-lt"/>
              </a:rPr>
              <a:t> </a:t>
            </a:r>
            <a:r>
              <a:rPr kumimoji="0" lang="pt-PT" altLang="pt-PT" b="0" i="0" u="none" strike="noStrike" cap="none" normalizeH="0" baseline="0" dirty="0" err="1">
                <a:ln>
                  <a:noFill/>
                </a:ln>
                <a:solidFill>
                  <a:srgbClr val="212121"/>
                </a:solidFill>
                <a:effectLst/>
                <a:latin typeface="+mj-lt"/>
              </a:rPr>
              <a:t>instituted</a:t>
            </a:r>
            <a:r>
              <a:rPr kumimoji="0" lang="pt-PT" altLang="pt-PT" b="0" i="0" u="none" strike="noStrike" cap="none" normalizeH="0" baseline="0" dirty="0">
                <a:ln>
                  <a:noFill/>
                </a:ln>
                <a:solidFill>
                  <a:srgbClr val="212121"/>
                </a:solidFill>
                <a:effectLst/>
                <a:latin typeface="+mj-lt"/>
              </a:rPr>
              <a:t> to </a:t>
            </a:r>
            <a:r>
              <a:rPr kumimoji="0" lang="pt-PT" altLang="pt-PT" b="0" i="0" u="none" strike="noStrike" cap="none" normalizeH="0" baseline="0" dirty="0" err="1">
                <a:ln>
                  <a:noFill/>
                </a:ln>
                <a:solidFill>
                  <a:srgbClr val="212121"/>
                </a:solidFill>
                <a:effectLst/>
                <a:latin typeface="+mj-lt"/>
              </a:rPr>
              <a:t>enable</a:t>
            </a:r>
            <a:r>
              <a:rPr kumimoji="0" lang="pt-PT" altLang="pt-PT" b="0" i="0" u="none" strike="noStrike" cap="none" normalizeH="0" baseline="0" dirty="0">
                <a:ln>
                  <a:noFill/>
                </a:ln>
                <a:solidFill>
                  <a:srgbClr val="212121"/>
                </a:solidFill>
                <a:effectLst/>
                <a:latin typeface="+mj-lt"/>
              </a:rPr>
              <a:t> </a:t>
            </a:r>
            <a:r>
              <a:rPr kumimoji="0" lang="pt-PT" altLang="pt-PT" b="0" i="0" u="none" strike="noStrike" cap="none" normalizeH="0" baseline="0" dirty="0" err="1">
                <a:ln>
                  <a:noFill/>
                </a:ln>
                <a:solidFill>
                  <a:srgbClr val="212121"/>
                </a:solidFill>
                <a:effectLst/>
                <a:latin typeface="+mj-lt"/>
              </a:rPr>
              <a:t>changes</a:t>
            </a:r>
            <a:r>
              <a:rPr kumimoji="0" lang="pt-PT" altLang="pt-PT" b="0" i="0" u="none" strike="noStrike" cap="none" normalizeH="0" baseline="0" dirty="0">
                <a:ln>
                  <a:noFill/>
                </a:ln>
                <a:solidFill>
                  <a:srgbClr val="212121"/>
                </a:solidFill>
                <a:effectLst/>
                <a:latin typeface="+mj-lt"/>
              </a:rPr>
              <a:t> in </a:t>
            </a:r>
            <a:r>
              <a:rPr kumimoji="0" lang="pt-PT" altLang="pt-PT" b="0" i="0" u="none" strike="noStrike" cap="none" normalizeH="0" baseline="0" dirty="0" err="1">
                <a:ln>
                  <a:noFill/>
                </a:ln>
                <a:solidFill>
                  <a:srgbClr val="212121"/>
                </a:solidFill>
                <a:effectLst/>
                <a:latin typeface="+mj-lt"/>
              </a:rPr>
              <a:t>consumption</a:t>
            </a:r>
            <a:r>
              <a:rPr kumimoji="0" lang="pt-PT" altLang="pt-PT" b="0" i="0" u="none" strike="noStrike" cap="none" normalizeH="0" baseline="0" dirty="0">
                <a:ln>
                  <a:noFill/>
                </a:ln>
                <a:solidFill>
                  <a:srgbClr val="212121"/>
                </a:solidFill>
                <a:effectLst/>
                <a:latin typeface="+mj-lt"/>
              </a:rPr>
              <a:t> </a:t>
            </a:r>
            <a:r>
              <a:rPr kumimoji="0" lang="pt-PT" altLang="pt-PT" b="0" i="0" u="none" strike="noStrike" cap="none" normalizeH="0" baseline="0" dirty="0" err="1">
                <a:ln>
                  <a:noFill/>
                </a:ln>
                <a:solidFill>
                  <a:srgbClr val="212121"/>
                </a:solidFill>
                <a:effectLst/>
                <a:latin typeface="+mj-lt"/>
              </a:rPr>
              <a:t>patterns</a:t>
            </a:r>
            <a:r>
              <a:rPr kumimoji="0" lang="pt-PT" altLang="pt-PT" b="0" i="0" u="none" strike="noStrike" cap="none" normalizeH="0" baseline="0" dirty="0">
                <a:ln>
                  <a:noFill/>
                </a:ln>
                <a:solidFill>
                  <a:srgbClr val="212121"/>
                </a:solidFill>
                <a:effectLst/>
                <a:latin typeface="+mj-lt"/>
              </a:rPr>
              <a:t>. </a:t>
            </a:r>
          </a:p>
          <a:p>
            <a:pPr marR="0" lvl="0" algn="just" defTabSz="914400" rtl="0" eaLnBrk="0" fontAlgn="base" latinLnBrk="0" hangingPunct="0">
              <a:lnSpc>
                <a:spcPct val="150000"/>
              </a:lnSpc>
              <a:spcBef>
                <a:spcPct val="0"/>
              </a:spcBef>
              <a:spcAft>
                <a:spcPct val="0"/>
              </a:spcAft>
              <a:buClrTx/>
              <a:buSzTx/>
              <a:tabLst/>
            </a:pPr>
            <a:r>
              <a:rPr kumimoji="0" lang="pt-PT" altLang="pt-PT" b="0" i="0" u="none" strike="noStrike" cap="none" normalizeH="0" baseline="0" dirty="0" err="1">
                <a:ln>
                  <a:noFill/>
                </a:ln>
                <a:solidFill>
                  <a:srgbClr val="212121"/>
                </a:solidFill>
                <a:effectLst/>
                <a:latin typeface="+mj-lt"/>
              </a:rPr>
              <a:t>Among</a:t>
            </a:r>
            <a:r>
              <a:rPr kumimoji="0" lang="pt-PT" altLang="pt-PT" b="0" i="0" u="none" strike="noStrike" cap="none" normalizeH="0" baseline="0" dirty="0">
                <a:ln>
                  <a:noFill/>
                </a:ln>
                <a:solidFill>
                  <a:srgbClr val="212121"/>
                </a:solidFill>
                <a:effectLst/>
                <a:latin typeface="+mj-lt"/>
              </a:rPr>
              <a:t> </a:t>
            </a:r>
            <a:r>
              <a:rPr kumimoji="0" lang="pt-PT" altLang="pt-PT" b="0" i="0" u="none" strike="noStrike" cap="none" normalizeH="0" baseline="0" dirty="0" err="1">
                <a:ln>
                  <a:noFill/>
                </a:ln>
                <a:solidFill>
                  <a:srgbClr val="212121"/>
                </a:solidFill>
                <a:effectLst/>
                <a:latin typeface="+mj-lt"/>
              </a:rPr>
              <a:t>the</a:t>
            </a:r>
            <a:r>
              <a:rPr kumimoji="0" lang="pt-PT" altLang="pt-PT" b="0" i="0" u="none" strike="noStrike" cap="none" normalizeH="0" baseline="0" dirty="0">
                <a:ln>
                  <a:noFill/>
                </a:ln>
                <a:solidFill>
                  <a:srgbClr val="212121"/>
                </a:solidFill>
                <a:effectLst/>
                <a:latin typeface="+mj-lt"/>
              </a:rPr>
              <a:t>  </a:t>
            </a:r>
            <a:r>
              <a:rPr kumimoji="0" lang="pt-PT" altLang="pt-PT" b="0" i="0" u="none" strike="noStrike" cap="none" normalizeH="0" baseline="0" dirty="0" err="1">
                <a:ln>
                  <a:noFill/>
                </a:ln>
                <a:solidFill>
                  <a:srgbClr val="212121"/>
                </a:solidFill>
                <a:effectLst/>
                <a:latin typeface="+mj-lt"/>
              </a:rPr>
              <a:t>several</a:t>
            </a:r>
            <a:r>
              <a:rPr kumimoji="0" lang="pt-PT" altLang="pt-PT" b="0" i="0" u="none" strike="noStrike" cap="none" normalizeH="0" baseline="0" dirty="0">
                <a:ln>
                  <a:noFill/>
                </a:ln>
                <a:solidFill>
                  <a:srgbClr val="212121"/>
                </a:solidFill>
                <a:effectLst/>
                <a:latin typeface="+mj-lt"/>
              </a:rPr>
              <a:t> </a:t>
            </a:r>
            <a:r>
              <a:rPr kumimoji="0" lang="pt-PT" altLang="pt-PT" b="0" i="0" u="none" strike="noStrike" cap="none" normalizeH="0" baseline="0" dirty="0" err="1">
                <a:ln>
                  <a:noFill/>
                </a:ln>
                <a:solidFill>
                  <a:srgbClr val="212121"/>
                </a:solidFill>
                <a:effectLst/>
                <a:latin typeface="+mj-lt"/>
              </a:rPr>
              <a:t>actions</a:t>
            </a:r>
            <a:r>
              <a:rPr kumimoji="0" lang="pt-PT" altLang="pt-PT" b="0" i="0" u="none" strike="noStrike" cap="none" normalizeH="0" baseline="0" dirty="0">
                <a:ln>
                  <a:noFill/>
                </a:ln>
                <a:solidFill>
                  <a:srgbClr val="212121"/>
                </a:solidFill>
                <a:effectLst/>
                <a:latin typeface="+mj-lt"/>
              </a:rPr>
              <a:t> </a:t>
            </a:r>
            <a:r>
              <a:rPr kumimoji="0" lang="pt-PT" altLang="pt-PT" b="0" i="0" u="none" strike="noStrike" cap="none" normalizeH="0" baseline="0" dirty="0" err="1">
                <a:ln>
                  <a:noFill/>
                </a:ln>
                <a:solidFill>
                  <a:srgbClr val="212121"/>
                </a:solidFill>
                <a:effectLst/>
                <a:latin typeface="+mj-lt"/>
              </a:rPr>
              <a:t>that</a:t>
            </a:r>
            <a:r>
              <a:rPr kumimoji="0" lang="pt-PT" altLang="pt-PT" b="0" i="0" u="none" strike="noStrike" cap="none" normalizeH="0" baseline="0" dirty="0">
                <a:ln>
                  <a:noFill/>
                </a:ln>
                <a:solidFill>
                  <a:srgbClr val="212121"/>
                </a:solidFill>
                <a:effectLst/>
                <a:latin typeface="+mj-lt"/>
              </a:rPr>
              <a:t> are </a:t>
            </a:r>
            <a:r>
              <a:rPr kumimoji="0" lang="pt-PT" altLang="pt-PT" b="0" i="0" u="none" strike="noStrike" cap="none" normalizeH="0" baseline="0" dirty="0" err="1">
                <a:ln>
                  <a:noFill/>
                </a:ln>
                <a:solidFill>
                  <a:srgbClr val="212121"/>
                </a:solidFill>
                <a:effectLst/>
                <a:latin typeface="+mj-lt"/>
              </a:rPr>
              <a:t>being</a:t>
            </a:r>
            <a:r>
              <a:rPr lang="pt-PT" altLang="pt-PT" dirty="0">
                <a:solidFill>
                  <a:srgbClr val="212121"/>
                </a:solidFill>
                <a:latin typeface="+mj-lt"/>
              </a:rPr>
              <a:t> </a:t>
            </a:r>
            <a:r>
              <a:rPr lang="pt-PT" altLang="pt-PT" dirty="0" err="1">
                <a:solidFill>
                  <a:srgbClr val="212121"/>
                </a:solidFill>
                <a:latin typeface="+mj-lt"/>
              </a:rPr>
              <a:t>introduced</a:t>
            </a:r>
            <a:r>
              <a:rPr lang="pt-PT" altLang="pt-PT" dirty="0">
                <a:solidFill>
                  <a:srgbClr val="212121"/>
                </a:solidFill>
                <a:latin typeface="+mj-lt"/>
              </a:rPr>
              <a:t> </a:t>
            </a:r>
            <a:r>
              <a:rPr kumimoji="0" lang="pt-PT" altLang="pt-PT" b="0" i="0" u="none" strike="noStrike" cap="none" normalizeH="0" baseline="0" dirty="0" err="1">
                <a:ln>
                  <a:noFill/>
                </a:ln>
                <a:solidFill>
                  <a:srgbClr val="212121"/>
                </a:solidFill>
                <a:effectLst/>
                <a:latin typeface="+mj-lt"/>
              </a:rPr>
              <a:t>is</a:t>
            </a:r>
            <a:r>
              <a:rPr kumimoji="0" lang="pt-PT" altLang="pt-PT" b="0" i="0" u="none" strike="noStrike" cap="none" normalizeH="0" baseline="0" dirty="0">
                <a:ln>
                  <a:noFill/>
                </a:ln>
                <a:solidFill>
                  <a:srgbClr val="212121"/>
                </a:solidFill>
                <a:effectLst/>
                <a:latin typeface="+mj-lt"/>
              </a:rPr>
              <a:t> </a:t>
            </a:r>
            <a:r>
              <a:rPr kumimoji="0" lang="pt-PT" altLang="pt-PT" b="0" i="0" u="none" strike="noStrike" cap="none" normalizeH="0" baseline="0" dirty="0" err="1">
                <a:ln>
                  <a:noFill/>
                </a:ln>
                <a:solidFill>
                  <a:srgbClr val="212121"/>
                </a:solidFill>
                <a:effectLst/>
                <a:latin typeface="+mj-lt"/>
              </a:rPr>
              <a:t>the</a:t>
            </a:r>
            <a:r>
              <a:rPr kumimoji="0" lang="pt-PT" altLang="pt-PT" b="0" i="0" u="none" strike="noStrike" cap="none" normalizeH="0" baseline="0" dirty="0">
                <a:ln>
                  <a:noFill/>
                </a:ln>
                <a:solidFill>
                  <a:srgbClr val="212121"/>
                </a:solidFill>
                <a:effectLst/>
                <a:latin typeface="+mj-lt"/>
              </a:rPr>
              <a:t> </a:t>
            </a:r>
            <a:r>
              <a:rPr kumimoji="0" lang="pt-PT" altLang="pt-PT" b="0" i="0" u="none" strike="noStrike" cap="none" normalizeH="0" baseline="0" dirty="0" err="1">
                <a:ln>
                  <a:noFill/>
                </a:ln>
                <a:solidFill>
                  <a:srgbClr val="212121"/>
                </a:solidFill>
                <a:effectLst/>
                <a:latin typeface="+mj-lt"/>
              </a:rPr>
              <a:t>habit</a:t>
            </a:r>
            <a:r>
              <a:rPr kumimoji="0" lang="pt-PT" altLang="pt-PT" b="0" i="0" u="none" strike="noStrike" cap="none" normalizeH="0" dirty="0">
                <a:ln>
                  <a:noFill/>
                </a:ln>
                <a:solidFill>
                  <a:srgbClr val="212121"/>
                </a:solidFill>
                <a:effectLst/>
                <a:latin typeface="+mj-lt"/>
              </a:rPr>
              <a:t> </a:t>
            </a:r>
            <a:r>
              <a:rPr kumimoji="0" lang="pt-PT" altLang="pt-PT" b="0" i="0" u="none" strike="noStrike" cap="none" normalizeH="0" dirty="0" err="1">
                <a:ln>
                  <a:noFill/>
                </a:ln>
                <a:solidFill>
                  <a:srgbClr val="212121"/>
                </a:solidFill>
                <a:effectLst/>
                <a:latin typeface="+mj-lt"/>
              </a:rPr>
              <a:t>of</a:t>
            </a:r>
            <a:r>
              <a:rPr kumimoji="0" lang="pt-PT" altLang="pt-PT" b="0" i="0" u="none" strike="noStrike" cap="none" normalizeH="0" dirty="0">
                <a:ln>
                  <a:noFill/>
                </a:ln>
                <a:solidFill>
                  <a:srgbClr val="212121"/>
                </a:solidFill>
                <a:effectLst/>
                <a:latin typeface="+mj-lt"/>
              </a:rPr>
              <a:t> </a:t>
            </a:r>
            <a:r>
              <a:rPr kumimoji="0" lang="pt-PT" altLang="pt-PT" b="0" i="0" u="none" strike="noStrike" cap="none" normalizeH="0" dirty="0" err="1">
                <a:ln>
                  <a:noFill/>
                </a:ln>
                <a:solidFill>
                  <a:srgbClr val="212121"/>
                </a:solidFill>
                <a:effectLst/>
                <a:latin typeface="+mj-lt"/>
              </a:rPr>
              <a:t>using</a:t>
            </a:r>
            <a:r>
              <a:rPr kumimoji="0" lang="pt-PT" altLang="pt-PT" b="0" i="0" u="none" strike="noStrike" cap="none" normalizeH="0" dirty="0">
                <a:ln>
                  <a:noFill/>
                </a:ln>
                <a:solidFill>
                  <a:srgbClr val="212121"/>
                </a:solidFill>
                <a:effectLst/>
                <a:latin typeface="+mj-lt"/>
              </a:rPr>
              <a:t> </a:t>
            </a:r>
            <a:r>
              <a:rPr kumimoji="0" lang="pt-PT" altLang="pt-PT" b="0" i="0" u="none" strike="noStrike" cap="none" normalizeH="0" baseline="0" dirty="0" err="1">
                <a:ln>
                  <a:noFill/>
                </a:ln>
                <a:solidFill>
                  <a:srgbClr val="212121"/>
                </a:solidFill>
                <a:effectLst/>
                <a:latin typeface="+mj-lt"/>
              </a:rPr>
              <a:t>recyclable</a:t>
            </a:r>
            <a:r>
              <a:rPr kumimoji="0" lang="pt-PT" altLang="pt-PT" b="0" i="0" u="none" strike="noStrike" cap="none" normalizeH="0" baseline="0" dirty="0">
                <a:ln>
                  <a:noFill/>
                </a:ln>
                <a:solidFill>
                  <a:srgbClr val="212121"/>
                </a:solidFill>
                <a:effectLst/>
                <a:latin typeface="+mj-lt"/>
              </a:rPr>
              <a:t> </a:t>
            </a:r>
            <a:r>
              <a:rPr kumimoji="0" lang="pt-PT" altLang="pt-PT" b="0" i="0" u="none" strike="noStrike" cap="none" normalizeH="0" baseline="0" dirty="0" err="1">
                <a:ln>
                  <a:noFill/>
                </a:ln>
                <a:solidFill>
                  <a:srgbClr val="212121"/>
                </a:solidFill>
                <a:effectLst/>
                <a:latin typeface="+mj-lt"/>
              </a:rPr>
              <a:t>and</a:t>
            </a:r>
            <a:r>
              <a:rPr kumimoji="0" lang="pt-PT" altLang="pt-PT" b="0" i="0" u="none" strike="noStrike" cap="none" normalizeH="0" baseline="0" dirty="0">
                <a:ln>
                  <a:noFill/>
                </a:ln>
                <a:solidFill>
                  <a:srgbClr val="212121"/>
                </a:solidFill>
                <a:effectLst/>
                <a:latin typeface="+mj-lt"/>
              </a:rPr>
              <a:t> </a:t>
            </a:r>
            <a:r>
              <a:rPr kumimoji="0" lang="pt-PT" altLang="pt-PT" b="0" i="0" u="none" strike="noStrike" cap="none" normalizeH="0" baseline="0" dirty="0" err="1">
                <a:ln>
                  <a:noFill/>
                </a:ln>
                <a:solidFill>
                  <a:srgbClr val="212121"/>
                </a:solidFill>
                <a:effectLst/>
                <a:latin typeface="+mj-lt"/>
              </a:rPr>
              <a:t>biodegradable</a:t>
            </a:r>
            <a:r>
              <a:rPr kumimoji="0" lang="pt-PT" altLang="pt-PT" b="0" i="0" u="none" strike="noStrike" cap="none" normalizeH="0" baseline="0" dirty="0">
                <a:ln>
                  <a:noFill/>
                </a:ln>
                <a:solidFill>
                  <a:srgbClr val="212121"/>
                </a:solidFill>
                <a:effectLst/>
                <a:latin typeface="+mj-lt"/>
              </a:rPr>
              <a:t> </a:t>
            </a:r>
            <a:r>
              <a:rPr kumimoji="0" lang="pt-PT" altLang="pt-PT" b="0" i="0" u="none" strike="noStrike" cap="none" normalizeH="0" baseline="0" dirty="0" err="1">
                <a:ln>
                  <a:noFill/>
                </a:ln>
                <a:solidFill>
                  <a:srgbClr val="212121"/>
                </a:solidFill>
                <a:effectLst/>
                <a:latin typeface="+mj-lt"/>
              </a:rPr>
              <a:t>products</a:t>
            </a:r>
            <a:r>
              <a:rPr kumimoji="0" lang="pt-PT" altLang="pt-PT" b="0" i="0" u="none" strike="noStrike" cap="none" normalizeH="0" baseline="0" dirty="0">
                <a:ln>
                  <a:noFill/>
                </a:ln>
                <a:solidFill>
                  <a:srgbClr val="212121"/>
                </a:solidFill>
                <a:effectLst/>
                <a:latin typeface="+mj-lt"/>
              </a:rPr>
              <a:t>, </a:t>
            </a:r>
            <a:r>
              <a:rPr kumimoji="0" lang="pt-PT" altLang="pt-PT" b="0" i="0" u="none" strike="noStrike" cap="none" normalizeH="0" baseline="0" dirty="0" err="1">
                <a:ln>
                  <a:noFill/>
                </a:ln>
                <a:solidFill>
                  <a:srgbClr val="212121"/>
                </a:solidFill>
                <a:effectLst/>
                <a:latin typeface="+mj-lt"/>
              </a:rPr>
              <a:t>such</a:t>
            </a:r>
            <a:r>
              <a:rPr kumimoji="0" lang="pt-PT" altLang="pt-PT" b="0" i="0" u="none" strike="noStrike" cap="none" normalizeH="0" baseline="0" dirty="0">
                <a:ln>
                  <a:noFill/>
                </a:ln>
                <a:solidFill>
                  <a:srgbClr val="212121"/>
                </a:solidFill>
                <a:effectLst/>
                <a:latin typeface="+mj-lt"/>
              </a:rPr>
              <a:t> as  some </a:t>
            </a:r>
            <a:r>
              <a:rPr kumimoji="0" lang="pt-PT" altLang="pt-PT" b="0" i="0" u="none" strike="noStrike" cap="none" normalizeH="0" baseline="0" dirty="0" err="1">
                <a:ln>
                  <a:noFill/>
                </a:ln>
                <a:solidFill>
                  <a:srgbClr val="212121"/>
                </a:solidFill>
                <a:effectLst/>
                <a:latin typeface="+mj-lt"/>
              </a:rPr>
              <a:t>supermarket</a:t>
            </a:r>
            <a:r>
              <a:rPr kumimoji="0" lang="pt-PT" altLang="pt-PT" b="0" i="0" u="none" strike="noStrike" cap="none" normalizeH="0" baseline="0" dirty="0">
                <a:ln>
                  <a:noFill/>
                </a:ln>
                <a:solidFill>
                  <a:srgbClr val="212121"/>
                </a:solidFill>
                <a:effectLst/>
                <a:latin typeface="+mj-lt"/>
              </a:rPr>
              <a:t> </a:t>
            </a:r>
            <a:r>
              <a:rPr kumimoji="0" lang="pt-PT" altLang="pt-PT" b="0" i="0" u="none" strike="noStrike" cap="none" normalizeH="0" baseline="0" dirty="0" err="1">
                <a:ln>
                  <a:noFill/>
                </a:ln>
                <a:solidFill>
                  <a:srgbClr val="212121"/>
                </a:solidFill>
                <a:effectLst/>
                <a:latin typeface="+mj-lt"/>
              </a:rPr>
              <a:t>bags</a:t>
            </a:r>
            <a:r>
              <a:rPr lang="pt-PT" altLang="pt-PT" dirty="0">
                <a:solidFill>
                  <a:srgbClr val="212121"/>
                </a:solidFill>
                <a:latin typeface="+mj-lt"/>
              </a:rPr>
              <a:t>.</a:t>
            </a:r>
            <a:r>
              <a:rPr kumimoji="0" lang="pt-PT" altLang="pt-PT" b="0" i="0" u="none" strike="noStrike" cap="none" normalizeH="0" baseline="0" dirty="0">
                <a:ln>
                  <a:noFill/>
                </a:ln>
                <a:solidFill>
                  <a:schemeClr val="tx1"/>
                </a:solidFill>
                <a:effectLst/>
                <a:latin typeface="+mj-lt"/>
              </a:rPr>
              <a:t> </a:t>
            </a:r>
          </a:p>
        </p:txBody>
      </p:sp>
    </p:spTree>
    <p:extLst>
      <p:ext uri="{BB962C8B-B14F-4D97-AF65-F5344CB8AC3E}">
        <p14:creationId xmlns:p14="http://schemas.microsoft.com/office/powerpoint/2010/main" val="940294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ângulo 1"/>
          <p:cNvSpPr/>
          <p:nvPr/>
        </p:nvSpPr>
        <p:spPr>
          <a:xfrm>
            <a:off x="3179182" y="0"/>
            <a:ext cx="5964818" cy="7857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solidFill>
                  <a:srgbClr val="A5C249"/>
                </a:solidFill>
                <a:latin typeface="Calibri"/>
              </a:rPr>
              <a:t>FATIMA</a:t>
            </a:r>
            <a:r>
              <a:rPr lang="pt-PT" sz="2200" b="1" dirty="0">
                <a:solidFill>
                  <a:srgbClr val="A5C249"/>
                </a:solidFill>
                <a:latin typeface="Calibri"/>
              </a:rPr>
              <a:t> </a:t>
            </a:r>
            <a:r>
              <a:rPr lang="en-US" sz="2200" b="1" dirty="0">
                <a:solidFill>
                  <a:srgbClr val="A5C249"/>
                </a:solidFill>
                <a:latin typeface="Calibri"/>
              </a:rPr>
              <a:t>HOSPITALITY</a:t>
            </a:r>
            <a:r>
              <a:rPr lang="pt-PT" sz="2200" b="1" dirty="0">
                <a:solidFill>
                  <a:srgbClr val="A5C249"/>
                </a:solidFill>
                <a:latin typeface="Calibri"/>
              </a:rPr>
              <a:t> </a:t>
            </a:r>
            <a:r>
              <a:rPr lang="en-US" sz="2200" b="1" dirty="0">
                <a:solidFill>
                  <a:srgbClr val="A5C249"/>
                </a:solidFill>
                <a:latin typeface="Calibri"/>
              </a:rPr>
              <a:t>SCHOOL</a:t>
            </a:r>
            <a:endParaRPr lang="pt-PT" sz="2200" b="1" dirty="0">
              <a:solidFill>
                <a:srgbClr val="A5C249"/>
              </a:solidFill>
              <a:latin typeface="Calibri"/>
            </a:endParaRPr>
          </a:p>
        </p:txBody>
      </p:sp>
      <p:sp>
        <p:nvSpPr>
          <p:cNvPr id="3" name="Rectângulo 2"/>
          <p:cNvSpPr/>
          <p:nvPr/>
        </p:nvSpPr>
        <p:spPr>
          <a:xfrm>
            <a:off x="0" y="0"/>
            <a:ext cx="317918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prstClr val="white"/>
              </a:solidFill>
            </a:endParaRPr>
          </a:p>
        </p:txBody>
      </p:sp>
      <p:pic>
        <p:nvPicPr>
          <p:cNvPr id="4" name="Imagem 3" descr="ehf_branco.png"/>
          <p:cNvPicPr>
            <a:picLocks noChangeAspect="1"/>
          </p:cNvPicPr>
          <p:nvPr/>
        </p:nvPicPr>
        <p:blipFill>
          <a:blip r:embed="rId3" cstate="print"/>
          <a:stretch>
            <a:fillRect/>
          </a:stretch>
        </p:blipFill>
        <p:spPr>
          <a:xfrm>
            <a:off x="642910" y="928670"/>
            <a:ext cx="2123700" cy="707900"/>
          </a:xfrm>
          <a:prstGeom prst="rect">
            <a:avLst/>
          </a:prstGeom>
        </p:spPr>
      </p:pic>
      <p:sp>
        <p:nvSpPr>
          <p:cNvPr id="6" name="Rectângulo 5"/>
          <p:cNvSpPr/>
          <p:nvPr/>
        </p:nvSpPr>
        <p:spPr>
          <a:xfrm>
            <a:off x="3059832" y="1636570"/>
            <a:ext cx="5940152" cy="784830"/>
          </a:xfrm>
          <a:prstGeom prst="rect">
            <a:avLst/>
          </a:prstGeom>
          <a:solidFill>
            <a:schemeClr val="accent6"/>
          </a:solidFill>
        </p:spPr>
        <p:txBody>
          <a:bodyPr wrap="square">
            <a:spAutoFit/>
          </a:bodyPr>
          <a:lstStyle/>
          <a:p>
            <a:pPr>
              <a:lnSpc>
                <a:spcPct val="150000"/>
              </a:lnSpc>
            </a:pPr>
            <a:r>
              <a:rPr lang="pt-PT" b="1" dirty="0" err="1">
                <a:latin typeface="Calibri"/>
              </a:rPr>
              <a:t>Conclusion</a:t>
            </a:r>
            <a:endParaRPr lang="pt-PT" b="1" dirty="0">
              <a:latin typeface="Calibri"/>
            </a:endParaRPr>
          </a:p>
          <a:p>
            <a:endParaRPr lang="pt-PT" b="1" dirty="0">
              <a:solidFill>
                <a:prstClr val="white"/>
              </a:solidFill>
              <a:latin typeface="Calibri"/>
            </a:endParaRPr>
          </a:p>
        </p:txBody>
      </p:sp>
      <p:sp>
        <p:nvSpPr>
          <p:cNvPr id="7" name="CaixaDeTexto 6"/>
          <p:cNvSpPr txBox="1"/>
          <p:nvPr/>
        </p:nvSpPr>
        <p:spPr>
          <a:xfrm>
            <a:off x="6623720" y="5229890"/>
            <a:ext cx="2720957" cy="369332"/>
          </a:xfrm>
          <a:prstGeom prst="rect">
            <a:avLst/>
          </a:prstGeom>
          <a:noFill/>
        </p:spPr>
        <p:txBody>
          <a:bodyPr wrap="square" rtlCol="0">
            <a:spAutoFit/>
          </a:bodyPr>
          <a:lstStyle/>
          <a:p>
            <a:endParaRPr lang="pt-PT" dirty="0"/>
          </a:p>
        </p:txBody>
      </p:sp>
      <p:sp>
        <p:nvSpPr>
          <p:cNvPr id="5" name="Rectangle 1"/>
          <p:cNvSpPr>
            <a:spLocks noChangeArrowheads="1"/>
          </p:cNvSpPr>
          <p:nvPr/>
        </p:nvSpPr>
        <p:spPr bwMode="auto">
          <a:xfrm>
            <a:off x="3446250" y="3029327"/>
            <a:ext cx="5430681" cy="290848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R="0" lvl="0" algn="just" defTabSz="914400" rtl="0" eaLnBrk="0" fontAlgn="base" latinLnBrk="0" hangingPunct="0">
              <a:lnSpc>
                <a:spcPct val="150000"/>
              </a:lnSpc>
              <a:spcBef>
                <a:spcPct val="0"/>
              </a:spcBef>
              <a:spcAft>
                <a:spcPct val="0"/>
              </a:spcAft>
              <a:buClrTx/>
              <a:buSzTx/>
              <a:tabLst/>
            </a:pPr>
            <a:r>
              <a:rPr lang="pt-PT" altLang="pt-PT" dirty="0">
                <a:solidFill>
                  <a:srgbClr val="212121"/>
                </a:solidFill>
                <a:latin typeface="+mj-lt"/>
              </a:rPr>
              <a:t>To </a:t>
            </a:r>
            <a:r>
              <a:rPr lang="pt-PT" altLang="pt-PT" dirty="0" err="1">
                <a:solidFill>
                  <a:srgbClr val="212121"/>
                </a:solidFill>
                <a:latin typeface="+mj-lt"/>
              </a:rPr>
              <a:t>conclude</a:t>
            </a:r>
            <a:r>
              <a:rPr lang="pt-PT" altLang="pt-PT" dirty="0">
                <a:solidFill>
                  <a:srgbClr val="212121"/>
                </a:solidFill>
                <a:latin typeface="+mj-lt"/>
              </a:rPr>
              <a:t> </a:t>
            </a:r>
            <a:r>
              <a:rPr lang="pt-PT" altLang="pt-PT" dirty="0" err="1">
                <a:solidFill>
                  <a:srgbClr val="212121"/>
                </a:solidFill>
                <a:latin typeface="+mj-lt"/>
              </a:rPr>
              <a:t>the</a:t>
            </a:r>
            <a:r>
              <a:rPr lang="pt-PT" altLang="pt-PT" dirty="0">
                <a:solidFill>
                  <a:srgbClr val="212121"/>
                </a:solidFill>
                <a:latin typeface="+mj-lt"/>
              </a:rPr>
              <a:t> </a:t>
            </a:r>
            <a:r>
              <a:rPr kumimoji="0" lang="pt-PT" altLang="pt-PT" b="0" i="0" u="none" strike="noStrike" cap="none" normalizeH="0" baseline="0" dirty="0">
                <a:ln>
                  <a:noFill/>
                </a:ln>
                <a:solidFill>
                  <a:srgbClr val="212121"/>
                </a:solidFill>
                <a:effectLst/>
                <a:latin typeface="+mj-lt"/>
              </a:rPr>
              <a:t> </a:t>
            </a:r>
            <a:r>
              <a:rPr kumimoji="0" lang="pt-PT" altLang="pt-PT" b="0" i="0" u="none" strike="noStrike" cap="none" normalizeH="0" baseline="0" dirty="0" err="1">
                <a:ln>
                  <a:noFill/>
                </a:ln>
                <a:solidFill>
                  <a:srgbClr val="212121"/>
                </a:solidFill>
                <a:effectLst/>
                <a:latin typeface="+mj-lt"/>
              </a:rPr>
              <a:t>environmental</a:t>
            </a:r>
            <a:r>
              <a:rPr kumimoji="0" lang="pt-PT" altLang="pt-PT" b="0" i="0" u="none" strike="noStrike" cap="none" normalizeH="0" baseline="0" dirty="0">
                <a:ln>
                  <a:noFill/>
                </a:ln>
                <a:solidFill>
                  <a:srgbClr val="212121"/>
                </a:solidFill>
                <a:effectLst/>
                <a:latin typeface="+mj-lt"/>
              </a:rPr>
              <a:t> </a:t>
            </a:r>
            <a:r>
              <a:rPr kumimoji="0" lang="pt-PT" altLang="pt-PT" b="0" i="0" u="none" strike="noStrike" cap="none" normalizeH="0" baseline="0" dirty="0" err="1">
                <a:ln>
                  <a:noFill/>
                </a:ln>
                <a:solidFill>
                  <a:srgbClr val="212121"/>
                </a:solidFill>
                <a:effectLst/>
                <a:latin typeface="+mj-lt"/>
              </a:rPr>
              <a:t>education</a:t>
            </a:r>
            <a:r>
              <a:rPr kumimoji="0" lang="pt-PT" altLang="pt-PT" b="0" i="0" u="none" strike="noStrike" cap="none" normalizeH="0" baseline="0" dirty="0">
                <a:ln>
                  <a:noFill/>
                </a:ln>
                <a:solidFill>
                  <a:srgbClr val="212121"/>
                </a:solidFill>
                <a:effectLst/>
                <a:latin typeface="+mj-lt"/>
              </a:rPr>
              <a:t> </a:t>
            </a:r>
            <a:r>
              <a:rPr kumimoji="0" lang="pt-PT" altLang="pt-PT" b="0" i="0" u="none" strike="noStrike" cap="none" normalizeH="0" baseline="0" dirty="0" err="1">
                <a:ln>
                  <a:noFill/>
                </a:ln>
                <a:solidFill>
                  <a:srgbClr val="212121"/>
                </a:solidFill>
                <a:effectLst/>
                <a:latin typeface="+mj-lt"/>
              </a:rPr>
              <a:t>is</a:t>
            </a:r>
            <a:r>
              <a:rPr kumimoji="0" lang="pt-PT" altLang="pt-PT" b="0" i="0" u="none" strike="noStrike" cap="none" normalizeH="0" baseline="0" dirty="0">
                <a:ln>
                  <a:noFill/>
                </a:ln>
                <a:solidFill>
                  <a:srgbClr val="212121"/>
                </a:solidFill>
                <a:effectLst/>
                <a:latin typeface="+mj-lt"/>
              </a:rPr>
              <a:t> </a:t>
            </a:r>
            <a:r>
              <a:rPr kumimoji="0" lang="pt-PT" altLang="pt-PT" b="0" i="0" u="none" strike="noStrike" cap="none" normalizeH="0" baseline="0" dirty="0" err="1">
                <a:ln>
                  <a:noFill/>
                </a:ln>
                <a:solidFill>
                  <a:srgbClr val="212121"/>
                </a:solidFill>
                <a:effectLst/>
                <a:latin typeface="+mj-lt"/>
              </a:rPr>
              <a:t>an</a:t>
            </a:r>
            <a:r>
              <a:rPr kumimoji="0" lang="pt-PT" altLang="pt-PT" b="0" i="0" u="none" strike="noStrike" cap="none" normalizeH="0" baseline="0" dirty="0">
                <a:ln>
                  <a:noFill/>
                </a:ln>
                <a:solidFill>
                  <a:srgbClr val="212121"/>
                </a:solidFill>
                <a:effectLst/>
                <a:latin typeface="+mj-lt"/>
              </a:rPr>
              <a:t> </a:t>
            </a:r>
            <a:r>
              <a:rPr kumimoji="0" lang="pt-PT" altLang="pt-PT" b="0" i="0" u="none" strike="noStrike" cap="none" normalizeH="0" baseline="0" dirty="0" err="1">
                <a:ln>
                  <a:noFill/>
                </a:ln>
                <a:solidFill>
                  <a:srgbClr val="212121"/>
                </a:solidFill>
                <a:effectLst/>
                <a:latin typeface="+mj-lt"/>
              </a:rPr>
              <a:t>important</a:t>
            </a:r>
            <a:r>
              <a:rPr kumimoji="0" lang="pt-PT" altLang="pt-PT" b="0" i="0" u="none" strike="noStrike" cap="none" normalizeH="0" baseline="0" dirty="0">
                <a:ln>
                  <a:noFill/>
                </a:ln>
                <a:solidFill>
                  <a:srgbClr val="212121"/>
                </a:solidFill>
                <a:effectLst/>
                <a:latin typeface="+mj-lt"/>
              </a:rPr>
              <a:t> step </a:t>
            </a:r>
            <a:r>
              <a:rPr kumimoji="0" lang="pt-PT" altLang="pt-PT" b="0" i="0" u="none" strike="noStrike" cap="none" normalizeH="0" baseline="0" dirty="0" err="1">
                <a:ln>
                  <a:noFill/>
                </a:ln>
                <a:solidFill>
                  <a:srgbClr val="212121"/>
                </a:solidFill>
                <a:effectLst/>
                <a:latin typeface="+mj-lt"/>
              </a:rPr>
              <a:t>towards</a:t>
            </a:r>
            <a:r>
              <a:rPr kumimoji="0" lang="pt-PT" altLang="pt-PT" b="0" i="0" u="none" strike="noStrike" cap="none" normalizeH="0" baseline="0" dirty="0">
                <a:ln>
                  <a:noFill/>
                </a:ln>
                <a:solidFill>
                  <a:srgbClr val="212121"/>
                </a:solidFill>
                <a:effectLst/>
                <a:latin typeface="+mj-lt"/>
              </a:rPr>
              <a:t> </a:t>
            </a:r>
            <a:r>
              <a:rPr kumimoji="0" lang="pt-PT" altLang="pt-PT" b="0" i="0" u="none" strike="noStrike" cap="none" normalizeH="0" baseline="0" dirty="0" err="1">
                <a:ln>
                  <a:noFill/>
                </a:ln>
                <a:solidFill>
                  <a:srgbClr val="212121"/>
                </a:solidFill>
                <a:effectLst/>
                <a:latin typeface="+mj-lt"/>
              </a:rPr>
              <a:t>sustainable</a:t>
            </a:r>
            <a:r>
              <a:rPr kumimoji="0" lang="pt-PT" altLang="pt-PT" b="0" i="0" u="none" strike="noStrike" cap="none" normalizeH="0" baseline="0" dirty="0">
                <a:ln>
                  <a:noFill/>
                </a:ln>
                <a:solidFill>
                  <a:srgbClr val="212121"/>
                </a:solidFill>
                <a:effectLst/>
                <a:latin typeface="+mj-lt"/>
              </a:rPr>
              <a:t> </a:t>
            </a:r>
            <a:r>
              <a:rPr kumimoji="0" lang="pt-PT" altLang="pt-PT" b="0" i="0" u="none" strike="noStrike" cap="none" normalizeH="0" baseline="0" dirty="0" err="1">
                <a:ln>
                  <a:noFill/>
                </a:ln>
                <a:solidFill>
                  <a:srgbClr val="212121"/>
                </a:solidFill>
                <a:effectLst/>
                <a:latin typeface="+mj-lt"/>
              </a:rPr>
              <a:t>development</a:t>
            </a:r>
            <a:r>
              <a:rPr kumimoji="0" lang="pt-PT" altLang="pt-PT" b="0" i="0" u="none" strike="noStrike" cap="none" normalizeH="0" baseline="0" dirty="0">
                <a:ln>
                  <a:noFill/>
                </a:ln>
                <a:solidFill>
                  <a:srgbClr val="212121"/>
                </a:solidFill>
                <a:effectLst/>
                <a:latin typeface="+mj-lt"/>
              </a:rPr>
              <a:t>. </a:t>
            </a:r>
            <a:endParaRPr lang="pt-PT" altLang="pt-PT" dirty="0">
              <a:solidFill>
                <a:srgbClr val="212121"/>
              </a:solidFill>
              <a:latin typeface="+mj-lt"/>
            </a:endParaRPr>
          </a:p>
          <a:p>
            <a:pPr marR="0" lvl="0" algn="just" defTabSz="914400" rtl="0" eaLnBrk="0" fontAlgn="base" latinLnBrk="0" hangingPunct="0">
              <a:lnSpc>
                <a:spcPct val="150000"/>
              </a:lnSpc>
              <a:spcBef>
                <a:spcPct val="0"/>
              </a:spcBef>
              <a:spcAft>
                <a:spcPct val="0"/>
              </a:spcAft>
              <a:buClrTx/>
              <a:buSzTx/>
              <a:tabLst/>
            </a:pPr>
            <a:endParaRPr kumimoji="0" lang="pt-PT" altLang="pt-PT" b="0" i="0" u="none" strike="noStrike" cap="none" normalizeH="0" baseline="0" dirty="0">
              <a:ln>
                <a:noFill/>
              </a:ln>
              <a:solidFill>
                <a:srgbClr val="212121"/>
              </a:solidFill>
              <a:effectLst/>
              <a:latin typeface="+mj-lt"/>
            </a:endParaRPr>
          </a:p>
          <a:p>
            <a:pPr marR="0" lvl="0" algn="just" defTabSz="914400" rtl="0" eaLnBrk="0" fontAlgn="base" latinLnBrk="0" hangingPunct="0">
              <a:lnSpc>
                <a:spcPct val="150000"/>
              </a:lnSpc>
              <a:spcBef>
                <a:spcPct val="0"/>
              </a:spcBef>
              <a:spcAft>
                <a:spcPct val="0"/>
              </a:spcAft>
              <a:buClrTx/>
              <a:buSzTx/>
              <a:tabLst/>
            </a:pPr>
            <a:r>
              <a:rPr kumimoji="0" lang="pt-PT" altLang="pt-PT" b="0" i="0" u="none" strike="noStrike" cap="none" normalizeH="0" baseline="0" dirty="0">
                <a:ln>
                  <a:noFill/>
                </a:ln>
                <a:solidFill>
                  <a:srgbClr val="212121"/>
                </a:solidFill>
                <a:effectLst/>
                <a:latin typeface="+mj-lt"/>
              </a:rPr>
              <a:t>  </a:t>
            </a:r>
            <a:r>
              <a:rPr lang="pt-PT" altLang="pt-PT" dirty="0" err="1">
                <a:solidFill>
                  <a:srgbClr val="212121"/>
                </a:solidFill>
                <a:latin typeface="+mj-lt"/>
              </a:rPr>
              <a:t>A</a:t>
            </a:r>
            <a:r>
              <a:rPr kumimoji="0" lang="pt-PT" altLang="pt-PT" b="0" i="0" u="none" strike="noStrike" cap="none" normalizeH="0" baseline="0" dirty="0" err="1">
                <a:ln>
                  <a:noFill/>
                </a:ln>
                <a:solidFill>
                  <a:srgbClr val="212121"/>
                </a:solidFill>
                <a:effectLst/>
                <a:latin typeface="+mj-lt"/>
              </a:rPr>
              <a:t>ll</a:t>
            </a:r>
            <a:r>
              <a:rPr kumimoji="0" lang="pt-PT" altLang="pt-PT" b="0" i="0" u="none" strike="noStrike" cap="none" normalizeH="0" baseline="0" dirty="0">
                <a:ln>
                  <a:noFill/>
                </a:ln>
                <a:solidFill>
                  <a:srgbClr val="212121"/>
                </a:solidFill>
                <a:effectLst/>
                <a:latin typeface="+mj-lt"/>
              </a:rPr>
              <a:t> </a:t>
            </a:r>
            <a:r>
              <a:rPr kumimoji="0" lang="pt-PT" altLang="pt-PT" b="0" i="0" u="none" strike="noStrike" cap="none" normalizeH="0" baseline="0" dirty="0" err="1">
                <a:ln>
                  <a:noFill/>
                </a:ln>
                <a:solidFill>
                  <a:srgbClr val="212121"/>
                </a:solidFill>
                <a:effectLst/>
                <a:latin typeface="+mj-lt"/>
              </a:rPr>
              <a:t>the</a:t>
            </a:r>
            <a:r>
              <a:rPr kumimoji="0" lang="pt-PT" altLang="pt-PT" b="0" i="0" u="none" strike="noStrike" cap="none" normalizeH="0" baseline="0" dirty="0">
                <a:ln>
                  <a:noFill/>
                </a:ln>
                <a:solidFill>
                  <a:srgbClr val="212121"/>
                </a:solidFill>
                <a:effectLst/>
                <a:latin typeface="+mj-lt"/>
              </a:rPr>
              <a:t> </a:t>
            </a:r>
            <a:r>
              <a:rPr kumimoji="0" lang="pt-PT" altLang="pt-PT" b="0" i="0" u="none" strike="noStrike" cap="none" normalizeH="0" baseline="0" dirty="0" err="1">
                <a:ln>
                  <a:noFill/>
                </a:ln>
                <a:solidFill>
                  <a:srgbClr val="212121"/>
                </a:solidFill>
                <a:effectLst/>
                <a:latin typeface="+mj-lt"/>
              </a:rPr>
              <a:t>sectors</a:t>
            </a:r>
            <a:r>
              <a:rPr kumimoji="0" lang="pt-PT" altLang="pt-PT" b="0" i="0" u="none" strike="noStrike" cap="none" normalizeH="0" baseline="0" dirty="0">
                <a:ln>
                  <a:noFill/>
                </a:ln>
                <a:solidFill>
                  <a:srgbClr val="212121"/>
                </a:solidFill>
                <a:effectLst/>
                <a:latin typeface="+mj-lt"/>
              </a:rPr>
              <a:t> </a:t>
            </a:r>
            <a:r>
              <a:rPr kumimoji="0" lang="pt-PT" altLang="pt-PT" b="0" i="0" u="none" strike="noStrike" cap="none" normalizeH="0" baseline="0" dirty="0" err="1">
                <a:ln>
                  <a:noFill/>
                </a:ln>
                <a:solidFill>
                  <a:srgbClr val="212121"/>
                </a:solidFill>
                <a:effectLst/>
                <a:latin typeface="+mj-lt"/>
              </a:rPr>
              <a:t>of</a:t>
            </a:r>
            <a:r>
              <a:rPr lang="pt-PT" altLang="pt-PT" dirty="0">
                <a:solidFill>
                  <a:srgbClr val="212121"/>
                </a:solidFill>
                <a:latin typeface="+mj-lt"/>
              </a:rPr>
              <a:t> </a:t>
            </a:r>
            <a:r>
              <a:rPr lang="pt-PT" altLang="pt-PT" dirty="0" err="1">
                <a:solidFill>
                  <a:srgbClr val="212121"/>
                </a:solidFill>
                <a:latin typeface="+mj-lt"/>
              </a:rPr>
              <a:t>the</a:t>
            </a:r>
            <a:r>
              <a:rPr lang="pt-PT" altLang="pt-PT" dirty="0">
                <a:solidFill>
                  <a:srgbClr val="212121"/>
                </a:solidFill>
                <a:latin typeface="+mj-lt"/>
              </a:rPr>
              <a:t> </a:t>
            </a:r>
            <a:r>
              <a:rPr kumimoji="0" lang="pt-PT" altLang="pt-PT" b="0" i="0" u="none" strike="noStrike" cap="none" normalizeH="0" baseline="0" dirty="0" err="1">
                <a:ln>
                  <a:noFill/>
                </a:ln>
                <a:solidFill>
                  <a:srgbClr val="212121"/>
                </a:solidFill>
                <a:effectLst/>
                <a:latin typeface="+mj-lt"/>
              </a:rPr>
              <a:t>society</a:t>
            </a:r>
            <a:r>
              <a:rPr kumimoji="0" lang="pt-PT" altLang="pt-PT" b="0" i="0" u="none" strike="noStrike" cap="none" normalizeH="0" baseline="0" dirty="0">
                <a:ln>
                  <a:noFill/>
                </a:ln>
                <a:solidFill>
                  <a:srgbClr val="212121"/>
                </a:solidFill>
                <a:effectLst/>
                <a:latin typeface="+mj-lt"/>
              </a:rPr>
              <a:t> must </a:t>
            </a:r>
            <a:r>
              <a:rPr kumimoji="0" lang="pt-PT" altLang="pt-PT" b="0" i="0" u="none" strike="noStrike" cap="none" normalizeH="0" baseline="0" dirty="0" err="1">
                <a:ln>
                  <a:noFill/>
                </a:ln>
                <a:solidFill>
                  <a:srgbClr val="212121"/>
                </a:solidFill>
                <a:effectLst/>
                <a:latin typeface="+mj-lt"/>
              </a:rPr>
              <a:t>be</a:t>
            </a:r>
            <a:r>
              <a:rPr kumimoji="0" lang="pt-PT" altLang="pt-PT" b="0" i="0" u="none" strike="noStrike" cap="none" normalizeH="0" baseline="0" dirty="0">
                <a:ln>
                  <a:noFill/>
                </a:ln>
                <a:solidFill>
                  <a:srgbClr val="212121"/>
                </a:solidFill>
                <a:effectLst/>
                <a:latin typeface="+mj-lt"/>
              </a:rPr>
              <a:t> </a:t>
            </a:r>
            <a:r>
              <a:rPr kumimoji="0" lang="pt-PT" altLang="pt-PT" b="0" i="0" u="none" strike="noStrike" cap="none" normalizeH="0" baseline="0" dirty="0" err="1">
                <a:ln>
                  <a:noFill/>
                </a:ln>
                <a:solidFill>
                  <a:srgbClr val="212121"/>
                </a:solidFill>
                <a:effectLst/>
                <a:latin typeface="+mj-lt"/>
              </a:rPr>
              <a:t>aware</a:t>
            </a:r>
            <a:r>
              <a:rPr kumimoji="0" lang="pt-PT" altLang="pt-PT" b="0" i="0" u="none" strike="noStrike" cap="none" normalizeH="0" baseline="0" dirty="0">
                <a:ln>
                  <a:noFill/>
                </a:ln>
                <a:solidFill>
                  <a:srgbClr val="212121"/>
                </a:solidFill>
                <a:effectLst/>
                <a:latin typeface="+mj-lt"/>
              </a:rPr>
              <a:t> </a:t>
            </a:r>
            <a:r>
              <a:rPr kumimoji="0" lang="pt-PT" altLang="pt-PT" b="0" i="0" u="none" strike="noStrike" cap="none" normalizeH="0" baseline="0" dirty="0" err="1">
                <a:ln>
                  <a:noFill/>
                </a:ln>
                <a:solidFill>
                  <a:srgbClr val="212121"/>
                </a:solidFill>
                <a:effectLst/>
                <a:latin typeface="+mj-lt"/>
              </a:rPr>
              <a:t>of</a:t>
            </a:r>
            <a:r>
              <a:rPr kumimoji="0" lang="pt-PT" altLang="pt-PT" b="0" i="0" u="none" strike="noStrike" cap="none" normalizeH="0" baseline="0" dirty="0">
                <a:ln>
                  <a:noFill/>
                </a:ln>
                <a:solidFill>
                  <a:srgbClr val="212121"/>
                </a:solidFill>
                <a:effectLst/>
                <a:latin typeface="+mj-lt"/>
              </a:rPr>
              <a:t>  </a:t>
            </a:r>
            <a:r>
              <a:rPr kumimoji="0" lang="pt-PT" altLang="pt-PT" b="0" i="0" u="none" strike="noStrike" cap="none" normalizeH="0" baseline="0" dirty="0" err="1">
                <a:ln>
                  <a:noFill/>
                </a:ln>
                <a:solidFill>
                  <a:srgbClr val="212121"/>
                </a:solidFill>
                <a:effectLst/>
                <a:latin typeface="+mj-lt"/>
              </a:rPr>
              <a:t>the</a:t>
            </a:r>
            <a:r>
              <a:rPr kumimoji="0" lang="pt-PT" altLang="pt-PT" b="0" i="0" u="none" strike="noStrike" cap="none" normalizeH="0" baseline="0" dirty="0">
                <a:ln>
                  <a:noFill/>
                </a:ln>
                <a:solidFill>
                  <a:srgbClr val="212121"/>
                </a:solidFill>
                <a:effectLst/>
                <a:latin typeface="+mj-lt"/>
              </a:rPr>
              <a:t> </a:t>
            </a:r>
            <a:r>
              <a:rPr kumimoji="0" lang="pt-PT" altLang="pt-PT" b="0" i="0" u="none" strike="noStrike" cap="none" normalizeH="0" baseline="0" dirty="0" err="1">
                <a:ln>
                  <a:noFill/>
                </a:ln>
                <a:solidFill>
                  <a:srgbClr val="212121"/>
                </a:solidFill>
                <a:effectLst/>
                <a:latin typeface="+mj-lt"/>
              </a:rPr>
              <a:t>importance</a:t>
            </a:r>
            <a:r>
              <a:rPr kumimoji="0" lang="pt-PT" altLang="pt-PT" b="0" i="0" u="none" strike="noStrike" cap="none" normalizeH="0" baseline="0" dirty="0">
                <a:ln>
                  <a:noFill/>
                </a:ln>
                <a:solidFill>
                  <a:srgbClr val="212121"/>
                </a:solidFill>
                <a:effectLst/>
                <a:latin typeface="+mj-lt"/>
              </a:rPr>
              <a:t> </a:t>
            </a:r>
            <a:r>
              <a:rPr kumimoji="0" lang="pt-PT" altLang="pt-PT" b="0" i="0" u="none" strike="noStrike" cap="none" normalizeH="0" baseline="0" dirty="0" err="1">
                <a:ln>
                  <a:noFill/>
                </a:ln>
                <a:solidFill>
                  <a:srgbClr val="212121"/>
                </a:solidFill>
                <a:effectLst/>
                <a:latin typeface="+mj-lt"/>
              </a:rPr>
              <a:t>of</a:t>
            </a:r>
            <a:r>
              <a:rPr kumimoji="0" lang="pt-PT" altLang="pt-PT" b="0" i="0" u="none" strike="noStrike" cap="none" normalizeH="0" baseline="0" dirty="0">
                <a:ln>
                  <a:noFill/>
                </a:ln>
                <a:solidFill>
                  <a:srgbClr val="212121"/>
                </a:solidFill>
                <a:effectLst/>
                <a:latin typeface="+mj-lt"/>
              </a:rPr>
              <a:t> </a:t>
            </a:r>
            <a:r>
              <a:rPr kumimoji="0" lang="pt-PT" altLang="pt-PT" b="0" i="0" u="none" strike="noStrike" cap="none" normalizeH="0" baseline="0" dirty="0" err="1">
                <a:ln>
                  <a:noFill/>
                </a:ln>
                <a:solidFill>
                  <a:srgbClr val="212121"/>
                </a:solidFill>
                <a:effectLst/>
                <a:latin typeface="+mj-lt"/>
              </a:rPr>
              <a:t>their</a:t>
            </a:r>
            <a:r>
              <a:rPr kumimoji="0" lang="pt-PT" altLang="pt-PT" b="0" i="0" u="none" strike="noStrike" cap="none" normalizeH="0" baseline="0" dirty="0">
                <a:ln>
                  <a:noFill/>
                </a:ln>
                <a:solidFill>
                  <a:srgbClr val="212121"/>
                </a:solidFill>
                <a:effectLst/>
                <a:latin typeface="+mj-lt"/>
              </a:rPr>
              <a:t> </a:t>
            </a:r>
            <a:r>
              <a:rPr kumimoji="0" lang="pt-PT" altLang="pt-PT" b="0" i="0" u="none" strike="noStrike" cap="none" normalizeH="0" baseline="0" dirty="0" err="1">
                <a:ln>
                  <a:noFill/>
                </a:ln>
                <a:solidFill>
                  <a:srgbClr val="212121"/>
                </a:solidFill>
                <a:effectLst/>
                <a:latin typeface="+mj-lt"/>
              </a:rPr>
              <a:t>actions</a:t>
            </a:r>
            <a:r>
              <a:rPr kumimoji="0" lang="pt-PT" altLang="pt-PT" b="0" i="0" u="none" strike="noStrike" cap="none" normalizeH="0" baseline="0" dirty="0">
                <a:ln>
                  <a:noFill/>
                </a:ln>
                <a:solidFill>
                  <a:srgbClr val="212121"/>
                </a:solidFill>
                <a:effectLst/>
                <a:latin typeface="+mj-lt"/>
              </a:rPr>
              <a:t> </a:t>
            </a:r>
            <a:r>
              <a:rPr kumimoji="0" lang="pt-PT" altLang="pt-PT" b="0" i="0" u="none" strike="noStrike" cap="none" normalizeH="0" baseline="0" dirty="0" err="1">
                <a:ln>
                  <a:noFill/>
                </a:ln>
                <a:solidFill>
                  <a:srgbClr val="212121"/>
                </a:solidFill>
                <a:effectLst/>
                <a:latin typeface="+mj-lt"/>
              </a:rPr>
              <a:t>towards</a:t>
            </a:r>
            <a:r>
              <a:rPr kumimoji="0" lang="pt-PT" altLang="pt-PT" b="0" i="0" u="none" strike="noStrike" cap="none" normalizeH="0" baseline="0" dirty="0">
                <a:ln>
                  <a:noFill/>
                </a:ln>
                <a:solidFill>
                  <a:srgbClr val="212121"/>
                </a:solidFill>
                <a:effectLst/>
                <a:latin typeface="+mj-lt"/>
              </a:rPr>
              <a:t> </a:t>
            </a:r>
            <a:r>
              <a:rPr kumimoji="0" lang="pt-PT" altLang="pt-PT" b="0" i="0" u="none" strike="noStrike" cap="none" normalizeH="0" baseline="0" dirty="0" err="1">
                <a:ln>
                  <a:noFill/>
                </a:ln>
                <a:solidFill>
                  <a:srgbClr val="212121"/>
                </a:solidFill>
                <a:effectLst/>
                <a:latin typeface="+mj-lt"/>
              </a:rPr>
              <a:t>the</a:t>
            </a:r>
            <a:r>
              <a:rPr kumimoji="0" lang="pt-PT" altLang="pt-PT" b="0" i="0" u="none" strike="noStrike" cap="none" normalizeH="0" baseline="0" dirty="0">
                <a:ln>
                  <a:noFill/>
                </a:ln>
                <a:solidFill>
                  <a:srgbClr val="212121"/>
                </a:solidFill>
                <a:effectLst/>
                <a:latin typeface="+mj-lt"/>
              </a:rPr>
              <a:t> </a:t>
            </a:r>
            <a:r>
              <a:rPr kumimoji="0" lang="pt-PT" altLang="pt-PT" b="0" i="0" u="none" strike="noStrike" cap="none" normalizeH="0" baseline="0" dirty="0" err="1">
                <a:ln>
                  <a:noFill/>
                </a:ln>
                <a:solidFill>
                  <a:srgbClr val="212121"/>
                </a:solidFill>
                <a:effectLst/>
                <a:latin typeface="+mj-lt"/>
              </a:rPr>
              <a:t>environment</a:t>
            </a:r>
            <a:r>
              <a:rPr kumimoji="0" lang="pt-PT" altLang="pt-PT" b="0" i="0" u="none" strike="noStrike" cap="none" normalizeH="0" baseline="0" dirty="0">
                <a:ln>
                  <a:noFill/>
                </a:ln>
                <a:solidFill>
                  <a:srgbClr val="212121"/>
                </a:solidFill>
                <a:effectLst/>
                <a:latin typeface="+mj-lt"/>
              </a:rPr>
              <a:t>.  </a:t>
            </a:r>
            <a:r>
              <a:rPr kumimoji="0" lang="pt-PT" altLang="pt-PT" b="0" i="0" u="none" strike="noStrike" cap="none" normalizeH="0" baseline="0" dirty="0" err="1">
                <a:ln>
                  <a:noFill/>
                </a:ln>
                <a:solidFill>
                  <a:srgbClr val="212121"/>
                </a:solidFill>
                <a:effectLst/>
                <a:latin typeface="+mj-lt"/>
              </a:rPr>
              <a:t>We</a:t>
            </a:r>
            <a:r>
              <a:rPr kumimoji="0" lang="pt-PT" altLang="pt-PT" b="0" i="0" u="none" strike="noStrike" cap="none" normalizeH="0" baseline="0" dirty="0">
                <a:ln>
                  <a:noFill/>
                </a:ln>
                <a:solidFill>
                  <a:srgbClr val="212121"/>
                </a:solidFill>
                <a:effectLst/>
                <a:latin typeface="+mj-lt"/>
              </a:rPr>
              <a:t> </a:t>
            </a:r>
            <a:r>
              <a:rPr kumimoji="0" lang="pt-PT" altLang="pt-PT" b="0" i="0" u="none" strike="noStrike" cap="none" normalizeH="0" baseline="0" dirty="0" err="1">
                <a:ln>
                  <a:noFill/>
                </a:ln>
                <a:solidFill>
                  <a:srgbClr val="212121"/>
                </a:solidFill>
                <a:effectLst/>
                <a:latin typeface="+mj-lt"/>
              </a:rPr>
              <a:t>all</a:t>
            </a:r>
            <a:r>
              <a:rPr kumimoji="0" lang="pt-PT" altLang="pt-PT" b="0" i="0" u="none" strike="noStrike" cap="none" normalizeH="0" baseline="0" dirty="0">
                <a:ln>
                  <a:noFill/>
                </a:ln>
                <a:solidFill>
                  <a:srgbClr val="212121"/>
                </a:solidFill>
                <a:effectLst/>
                <a:latin typeface="+mj-lt"/>
              </a:rPr>
              <a:t> </a:t>
            </a:r>
            <a:r>
              <a:rPr kumimoji="0" lang="pt-PT" altLang="pt-PT" b="0" i="0" u="none" strike="noStrike" cap="none" normalizeH="0" baseline="0" dirty="0" err="1">
                <a:ln>
                  <a:noFill/>
                </a:ln>
                <a:solidFill>
                  <a:srgbClr val="212121"/>
                </a:solidFill>
                <a:effectLst/>
                <a:latin typeface="+mj-lt"/>
              </a:rPr>
              <a:t>should</a:t>
            </a:r>
            <a:r>
              <a:rPr kumimoji="0" lang="pt-PT" altLang="pt-PT" b="0" i="0" u="none" strike="noStrike" cap="none" normalizeH="0" baseline="0" dirty="0">
                <a:ln>
                  <a:noFill/>
                </a:ln>
                <a:solidFill>
                  <a:srgbClr val="212121"/>
                </a:solidFill>
                <a:effectLst/>
                <a:latin typeface="+mj-lt"/>
              </a:rPr>
              <a:t> </a:t>
            </a:r>
            <a:r>
              <a:rPr kumimoji="0" lang="pt-PT" altLang="pt-PT" b="0" i="0" u="none" strike="noStrike" cap="none" normalizeH="0" baseline="0" dirty="0" err="1">
                <a:ln>
                  <a:noFill/>
                </a:ln>
                <a:solidFill>
                  <a:srgbClr val="212121"/>
                </a:solidFill>
                <a:effectLst/>
                <a:latin typeface="+mj-lt"/>
              </a:rPr>
              <a:t>respect</a:t>
            </a:r>
            <a:r>
              <a:rPr kumimoji="0" lang="pt-PT" altLang="pt-PT" b="0" i="0" u="none" strike="noStrike" cap="none" normalizeH="0" baseline="0" dirty="0">
                <a:ln>
                  <a:noFill/>
                </a:ln>
                <a:solidFill>
                  <a:srgbClr val="212121"/>
                </a:solidFill>
                <a:effectLst/>
                <a:latin typeface="+mj-lt"/>
              </a:rPr>
              <a:t> </a:t>
            </a:r>
            <a:r>
              <a:rPr kumimoji="0" lang="pt-PT" altLang="pt-PT" b="0" i="0" u="none" strike="noStrike" cap="none" normalizeH="0" baseline="0" dirty="0" err="1">
                <a:ln>
                  <a:noFill/>
                </a:ln>
                <a:solidFill>
                  <a:srgbClr val="212121"/>
                </a:solidFill>
                <a:effectLst/>
                <a:latin typeface="+mj-lt"/>
              </a:rPr>
              <a:t>our</a:t>
            </a:r>
            <a:r>
              <a:rPr kumimoji="0" lang="pt-PT" altLang="pt-PT" b="0" i="0" u="none" strike="noStrike" cap="none" normalizeH="0" baseline="0" dirty="0">
                <a:ln>
                  <a:noFill/>
                </a:ln>
                <a:solidFill>
                  <a:srgbClr val="212121"/>
                </a:solidFill>
                <a:effectLst/>
                <a:latin typeface="+mj-lt"/>
              </a:rPr>
              <a:t> </a:t>
            </a:r>
            <a:r>
              <a:rPr kumimoji="0" lang="pt-PT" altLang="pt-PT" b="0" i="0" u="none" strike="noStrike" cap="none" normalizeH="0" baseline="0" dirty="0" err="1">
                <a:ln>
                  <a:noFill/>
                </a:ln>
                <a:solidFill>
                  <a:srgbClr val="212121"/>
                </a:solidFill>
                <a:effectLst/>
                <a:latin typeface="+mj-lt"/>
              </a:rPr>
              <a:t>planet</a:t>
            </a:r>
            <a:r>
              <a:rPr kumimoji="0" lang="pt-PT" altLang="pt-PT" b="0" i="0" u="none" strike="noStrike" cap="none" normalizeH="0" baseline="0" dirty="0">
                <a:ln>
                  <a:noFill/>
                </a:ln>
                <a:solidFill>
                  <a:srgbClr val="212121"/>
                </a:solidFill>
                <a:effectLst/>
                <a:latin typeface="+mj-lt"/>
              </a:rPr>
              <a:t> </a:t>
            </a:r>
            <a:r>
              <a:rPr kumimoji="0" lang="pt-PT" altLang="pt-PT" b="0" i="0" u="none" strike="noStrike" cap="none" normalizeH="0" dirty="0">
                <a:ln>
                  <a:noFill/>
                </a:ln>
                <a:solidFill>
                  <a:srgbClr val="212121"/>
                </a:solidFill>
                <a:effectLst/>
                <a:latin typeface="+mj-lt"/>
              </a:rPr>
              <a:t> </a:t>
            </a:r>
            <a:r>
              <a:rPr kumimoji="0" lang="pt-PT" altLang="pt-PT" b="0" i="0" u="none" strike="noStrike" cap="none" normalizeH="0" dirty="0" err="1">
                <a:ln>
                  <a:noFill/>
                </a:ln>
                <a:solidFill>
                  <a:srgbClr val="212121"/>
                </a:solidFill>
                <a:effectLst/>
                <a:latin typeface="+mj-lt"/>
              </a:rPr>
              <a:t>if</a:t>
            </a:r>
            <a:r>
              <a:rPr kumimoji="0" lang="pt-PT" altLang="pt-PT" b="0" i="0" u="none" strike="noStrike" cap="none" normalizeH="0" dirty="0">
                <a:ln>
                  <a:noFill/>
                </a:ln>
                <a:solidFill>
                  <a:srgbClr val="212121"/>
                </a:solidFill>
                <a:effectLst/>
                <a:latin typeface="+mj-lt"/>
              </a:rPr>
              <a:t> </a:t>
            </a:r>
            <a:r>
              <a:rPr kumimoji="0" lang="pt-PT" altLang="pt-PT" b="0" i="0" u="none" strike="noStrike" cap="none" normalizeH="0" dirty="0" err="1">
                <a:ln>
                  <a:noFill/>
                </a:ln>
                <a:solidFill>
                  <a:srgbClr val="212121"/>
                </a:solidFill>
                <a:effectLst/>
                <a:latin typeface="+mj-lt"/>
              </a:rPr>
              <a:t>we</a:t>
            </a:r>
            <a:r>
              <a:rPr kumimoji="0" lang="pt-PT" altLang="pt-PT" b="0" i="0" u="none" strike="noStrike" cap="none" normalizeH="0" dirty="0">
                <a:ln>
                  <a:noFill/>
                </a:ln>
                <a:solidFill>
                  <a:srgbClr val="212121"/>
                </a:solidFill>
                <a:effectLst/>
                <a:latin typeface="+mj-lt"/>
              </a:rPr>
              <a:t> </a:t>
            </a:r>
            <a:r>
              <a:rPr kumimoji="0" lang="pt-PT" altLang="pt-PT" b="0" i="0" u="none" strike="noStrike" cap="none" normalizeH="0" dirty="0" err="1">
                <a:ln>
                  <a:noFill/>
                </a:ln>
                <a:solidFill>
                  <a:srgbClr val="212121"/>
                </a:solidFill>
                <a:effectLst/>
                <a:latin typeface="+mj-lt"/>
              </a:rPr>
              <a:t>want</a:t>
            </a:r>
            <a:r>
              <a:rPr kumimoji="0" lang="pt-PT" altLang="pt-PT" b="0" i="0" u="none" strike="noStrike" cap="none" normalizeH="0" dirty="0">
                <a:ln>
                  <a:noFill/>
                </a:ln>
                <a:solidFill>
                  <a:srgbClr val="212121"/>
                </a:solidFill>
                <a:effectLst/>
                <a:latin typeface="+mj-lt"/>
              </a:rPr>
              <a:t> to </a:t>
            </a:r>
            <a:r>
              <a:rPr kumimoji="0" lang="pt-PT" altLang="pt-PT" b="0" i="0" u="none" strike="noStrike" cap="none" normalizeH="0" dirty="0" err="1">
                <a:ln>
                  <a:noFill/>
                </a:ln>
                <a:solidFill>
                  <a:srgbClr val="212121"/>
                </a:solidFill>
                <a:effectLst/>
                <a:latin typeface="+mj-lt"/>
              </a:rPr>
              <a:t>have</a:t>
            </a:r>
            <a:r>
              <a:rPr kumimoji="0" lang="pt-PT" altLang="pt-PT" b="0" i="0" u="none" strike="noStrike" cap="none" normalizeH="0" dirty="0">
                <a:ln>
                  <a:noFill/>
                </a:ln>
                <a:solidFill>
                  <a:srgbClr val="212121"/>
                </a:solidFill>
                <a:effectLst/>
                <a:latin typeface="+mj-lt"/>
              </a:rPr>
              <a:t> FUTURE.</a:t>
            </a:r>
            <a:endParaRPr kumimoji="0" lang="pt-PT" altLang="pt-PT" b="0" i="0" u="none" strike="noStrike" cap="none" normalizeH="0" baseline="0" dirty="0">
              <a:ln>
                <a:noFill/>
              </a:ln>
              <a:solidFill>
                <a:srgbClr val="212121"/>
              </a:solidFill>
              <a:effectLst/>
              <a:latin typeface="+mj-lt"/>
            </a:endParaRPr>
          </a:p>
          <a:p>
            <a:pPr marL="342900" marR="0" lvl="0" indent="-342900" algn="just" defTabSz="914400" rtl="0" eaLnBrk="0" fontAlgn="base" latinLnBrk="0" hangingPunct="0">
              <a:lnSpc>
                <a:spcPct val="150000"/>
              </a:lnSpc>
              <a:spcBef>
                <a:spcPct val="0"/>
              </a:spcBef>
              <a:spcAft>
                <a:spcPct val="0"/>
              </a:spcAft>
              <a:buClrTx/>
              <a:buSzTx/>
              <a:buFont typeface="Arial" panose="020B0604020202020204" pitchFamily="34" charset="0"/>
              <a:buChar char="•"/>
              <a:tabLst/>
            </a:pPr>
            <a:endParaRPr kumimoji="0" lang="pt-PT" altLang="pt-PT" b="0" i="0" u="none" strike="noStrike" cap="none" normalizeH="0" baseline="0" dirty="0">
              <a:ln>
                <a:noFill/>
              </a:ln>
              <a:solidFill>
                <a:srgbClr val="212121"/>
              </a:solidFill>
              <a:effectLst/>
              <a:latin typeface="+mj-lt"/>
            </a:endParaRPr>
          </a:p>
        </p:txBody>
      </p:sp>
    </p:spTree>
    <p:extLst>
      <p:ext uri="{BB962C8B-B14F-4D97-AF65-F5344CB8AC3E}">
        <p14:creationId xmlns:p14="http://schemas.microsoft.com/office/powerpoint/2010/main" val="1211721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ângulo 1"/>
          <p:cNvSpPr/>
          <p:nvPr/>
        </p:nvSpPr>
        <p:spPr>
          <a:xfrm>
            <a:off x="3179182" y="0"/>
            <a:ext cx="5964818" cy="7857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solidFill>
                  <a:srgbClr val="A5C249"/>
                </a:solidFill>
                <a:latin typeface="Calibri"/>
              </a:rPr>
              <a:t>FATIMA</a:t>
            </a:r>
            <a:r>
              <a:rPr lang="pt-PT" sz="2200" b="1" dirty="0">
                <a:solidFill>
                  <a:srgbClr val="A5C249"/>
                </a:solidFill>
                <a:latin typeface="Calibri"/>
              </a:rPr>
              <a:t> </a:t>
            </a:r>
            <a:r>
              <a:rPr lang="en-US" sz="2200" b="1" dirty="0">
                <a:solidFill>
                  <a:srgbClr val="A5C249"/>
                </a:solidFill>
                <a:latin typeface="Calibri"/>
              </a:rPr>
              <a:t>HOSPITALITY</a:t>
            </a:r>
            <a:r>
              <a:rPr lang="pt-PT" sz="2200" b="1" dirty="0">
                <a:solidFill>
                  <a:srgbClr val="A5C249"/>
                </a:solidFill>
                <a:latin typeface="Calibri"/>
              </a:rPr>
              <a:t> </a:t>
            </a:r>
            <a:r>
              <a:rPr lang="en-US" sz="2200" b="1" dirty="0">
                <a:solidFill>
                  <a:srgbClr val="A5C249"/>
                </a:solidFill>
                <a:latin typeface="Calibri"/>
              </a:rPr>
              <a:t>SCHOOL</a:t>
            </a:r>
            <a:endParaRPr lang="pt-PT" sz="2200" b="1" dirty="0">
              <a:solidFill>
                <a:srgbClr val="A5C249"/>
              </a:solidFill>
              <a:latin typeface="Calibri"/>
            </a:endParaRPr>
          </a:p>
        </p:txBody>
      </p:sp>
      <p:sp>
        <p:nvSpPr>
          <p:cNvPr id="3" name="Rectângulo 2"/>
          <p:cNvSpPr/>
          <p:nvPr/>
        </p:nvSpPr>
        <p:spPr>
          <a:xfrm>
            <a:off x="3657" y="18359"/>
            <a:ext cx="317918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prstClr val="white"/>
              </a:solidFill>
            </a:endParaRPr>
          </a:p>
        </p:txBody>
      </p:sp>
      <p:pic>
        <p:nvPicPr>
          <p:cNvPr id="4" name="Imagem 3" descr="ehf_branco.png"/>
          <p:cNvPicPr>
            <a:picLocks noChangeAspect="1"/>
          </p:cNvPicPr>
          <p:nvPr/>
        </p:nvPicPr>
        <p:blipFill>
          <a:blip r:embed="rId3" cstate="print"/>
          <a:stretch>
            <a:fillRect/>
          </a:stretch>
        </p:blipFill>
        <p:spPr>
          <a:xfrm>
            <a:off x="642910" y="928670"/>
            <a:ext cx="2123700" cy="707900"/>
          </a:xfrm>
          <a:prstGeom prst="rect">
            <a:avLst/>
          </a:prstGeom>
        </p:spPr>
      </p:pic>
      <p:sp>
        <p:nvSpPr>
          <p:cNvPr id="6" name="Rectângulo 5"/>
          <p:cNvSpPr/>
          <p:nvPr/>
        </p:nvSpPr>
        <p:spPr>
          <a:xfrm>
            <a:off x="3179182" y="1524417"/>
            <a:ext cx="5940152" cy="784830"/>
          </a:xfrm>
          <a:prstGeom prst="rect">
            <a:avLst/>
          </a:prstGeom>
          <a:solidFill>
            <a:schemeClr val="accent6"/>
          </a:solidFill>
        </p:spPr>
        <p:txBody>
          <a:bodyPr wrap="square">
            <a:spAutoFit/>
          </a:bodyPr>
          <a:lstStyle/>
          <a:p>
            <a:pPr>
              <a:lnSpc>
                <a:spcPct val="150000"/>
              </a:lnSpc>
            </a:pPr>
            <a:r>
              <a:rPr lang="en-US" dirty="0"/>
              <a:t>Consumption</a:t>
            </a:r>
            <a:endParaRPr lang="pt-PT" b="1" dirty="0">
              <a:solidFill>
                <a:prstClr val="white"/>
              </a:solidFill>
              <a:latin typeface="Calibri"/>
            </a:endParaRPr>
          </a:p>
          <a:p>
            <a:endParaRPr lang="pt-PT" b="1" dirty="0">
              <a:solidFill>
                <a:prstClr val="white"/>
              </a:solidFill>
              <a:latin typeface="Calibri"/>
            </a:endParaRPr>
          </a:p>
        </p:txBody>
      </p:sp>
      <p:sp>
        <p:nvSpPr>
          <p:cNvPr id="7" name="CaixaDeTexto 6"/>
          <p:cNvSpPr txBox="1"/>
          <p:nvPr/>
        </p:nvSpPr>
        <p:spPr>
          <a:xfrm>
            <a:off x="6623720" y="5229890"/>
            <a:ext cx="2720957" cy="369332"/>
          </a:xfrm>
          <a:prstGeom prst="rect">
            <a:avLst/>
          </a:prstGeom>
          <a:noFill/>
        </p:spPr>
        <p:txBody>
          <a:bodyPr wrap="square" rtlCol="0">
            <a:spAutoFit/>
          </a:bodyPr>
          <a:lstStyle/>
          <a:p>
            <a:endParaRPr lang="pt-PT" dirty="0"/>
          </a:p>
        </p:txBody>
      </p:sp>
      <p:pic>
        <p:nvPicPr>
          <p:cNvPr id="5" name="Imagem 4">
            <a:extLst>
              <a:ext uri="{FF2B5EF4-FFF2-40B4-BE49-F238E27FC236}">
                <a16:creationId xmlns:a16="http://schemas.microsoft.com/office/drawing/2014/main" id="{79316DC1-AA80-4774-B154-BF5E1A5A9EC8}"/>
              </a:ext>
            </a:extLst>
          </p:cNvPr>
          <p:cNvPicPr>
            <a:picLocks noChangeAspect="1"/>
          </p:cNvPicPr>
          <p:nvPr/>
        </p:nvPicPr>
        <p:blipFill>
          <a:blip r:embed="rId4"/>
          <a:stretch>
            <a:fillRect/>
          </a:stretch>
        </p:blipFill>
        <p:spPr>
          <a:xfrm>
            <a:off x="112110" y="3014680"/>
            <a:ext cx="2962275" cy="2914650"/>
          </a:xfrm>
          <a:prstGeom prst="rect">
            <a:avLst/>
          </a:prstGeom>
          <a:ln>
            <a:noFill/>
          </a:ln>
          <a:effectLst>
            <a:softEdge rad="112500"/>
          </a:effectLst>
        </p:spPr>
      </p:pic>
      <p:sp>
        <p:nvSpPr>
          <p:cNvPr id="9" name="CaixaDeTexto 8">
            <a:extLst>
              <a:ext uri="{FF2B5EF4-FFF2-40B4-BE49-F238E27FC236}">
                <a16:creationId xmlns:a16="http://schemas.microsoft.com/office/drawing/2014/main" id="{A38858DA-9360-4915-8B72-279BF0EDBFF4}"/>
              </a:ext>
            </a:extLst>
          </p:cNvPr>
          <p:cNvSpPr txBox="1"/>
          <p:nvPr/>
        </p:nvSpPr>
        <p:spPr>
          <a:xfrm>
            <a:off x="3291292" y="2817538"/>
            <a:ext cx="5535356" cy="3139321"/>
          </a:xfrm>
          <a:prstGeom prst="rect">
            <a:avLst/>
          </a:prstGeom>
          <a:noFill/>
        </p:spPr>
        <p:txBody>
          <a:bodyPr wrap="square" rtlCol="0">
            <a:spAutoFit/>
          </a:bodyPr>
          <a:lstStyle/>
          <a:p>
            <a:pPr marL="342900" lvl="0" indent="-342900" algn="just" eaLnBrk="0" fontAlgn="base" hangingPunct="0">
              <a:lnSpc>
                <a:spcPct val="150000"/>
              </a:lnSpc>
              <a:spcBef>
                <a:spcPct val="0"/>
              </a:spcBef>
              <a:spcAft>
                <a:spcPct val="0"/>
              </a:spcAft>
              <a:buFont typeface="Arial" panose="020B0604020202020204" pitchFamily="34" charset="0"/>
              <a:buChar char="•"/>
            </a:pPr>
            <a:r>
              <a:rPr lang="pt-PT" altLang="pt-PT" dirty="0" err="1">
                <a:solidFill>
                  <a:srgbClr val="212121"/>
                </a:solidFill>
                <a:latin typeface="+mj-lt"/>
              </a:rPr>
              <a:t>The</a:t>
            </a:r>
            <a:r>
              <a:rPr lang="pt-PT" altLang="pt-PT" dirty="0">
                <a:solidFill>
                  <a:srgbClr val="212121"/>
                </a:solidFill>
                <a:latin typeface="+mj-lt"/>
              </a:rPr>
              <a:t> </a:t>
            </a:r>
            <a:r>
              <a:rPr lang="pt-PT" altLang="pt-PT" dirty="0" err="1">
                <a:solidFill>
                  <a:srgbClr val="212121"/>
                </a:solidFill>
                <a:latin typeface="+mj-lt"/>
              </a:rPr>
              <a:t>act</a:t>
            </a:r>
            <a:r>
              <a:rPr lang="pt-PT" altLang="pt-PT" dirty="0">
                <a:solidFill>
                  <a:srgbClr val="212121"/>
                </a:solidFill>
                <a:latin typeface="+mj-lt"/>
              </a:rPr>
              <a:t> </a:t>
            </a:r>
            <a:r>
              <a:rPr lang="pt-PT" altLang="pt-PT" dirty="0" err="1">
                <a:solidFill>
                  <a:srgbClr val="212121"/>
                </a:solidFill>
                <a:latin typeface="+mj-lt"/>
              </a:rPr>
              <a:t>of</a:t>
            </a:r>
            <a:r>
              <a:rPr lang="pt-PT" altLang="pt-PT" dirty="0">
                <a:solidFill>
                  <a:srgbClr val="212121"/>
                </a:solidFill>
                <a:latin typeface="+mj-lt"/>
              </a:rPr>
              <a:t>  </a:t>
            </a:r>
            <a:r>
              <a:rPr lang="pt-PT" altLang="pt-PT" dirty="0" err="1">
                <a:solidFill>
                  <a:srgbClr val="212121"/>
                </a:solidFill>
                <a:latin typeface="+mj-lt"/>
              </a:rPr>
              <a:t>consumption</a:t>
            </a:r>
            <a:r>
              <a:rPr lang="pt-PT" altLang="pt-PT" dirty="0">
                <a:solidFill>
                  <a:srgbClr val="212121"/>
                </a:solidFill>
                <a:latin typeface="+mj-lt"/>
              </a:rPr>
              <a:t> </a:t>
            </a:r>
            <a:r>
              <a:rPr lang="pt-PT" altLang="pt-PT" dirty="0" err="1">
                <a:solidFill>
                  <a:srgbClr val="212121"/>
                </a:solidFill>
                <a:latin typeface="+mj-lt"/>
              </a:rPr>
              <a:t>is</a:t>
            </a:r>
            <a:r>
              <a:rPr lang="pt-PT" altLang="pt-PT" dirty="0">
                <a:solidFill>
                  <a:srgbClr val="212121"/>
                </a:solidFill>
                <a:latin typeface="+mj-lt"/>
              </a:rPr>
              <a:t> </a:t>
            </a:r>
            <a:r>
              <a:rPr lang="pt-PT" altLang="pt-PT" dirty="0" err="1">
                <a:solidFill>
                  <a:srgbClr val="212121"/>
                </a:solidFill>
                <a:latin typeface="+mj-lt"/>
              </a:rPr>
              <a:t>essential</a:t>
            </a:r>
            <a:r>
              <a:rPr lang="pt-PT" altLang="pt-PT" dirty="0">
                <a:solidFill>
                  <a:srgbClr val="212121"/>
                </a:solidFill>
                <a:latin typeface="+mj-lt"/>
              </a:rPr>
              <a:t> for </a:t>
            </a:r>
            <a:r>
              <a:rPr lang="pt-PT" altLang="pt-PT" dirty="0" err="1">
                <a:solidFill>
                  <a:srgbClr val="212121"/>
                </a:solidFill>
                <a:latin typeface="+mj-lt"/>
              </a:rPr>
              <a:t>humans</a:t>
            </a:r>
            <a:r>
              <a:rPr lang="pt-PT" altLang="pt-PT" dirty="0">
                <a:solidFill>
                  <a:srgbClr val="212121"/>
                </a:solidFill>
                <a:latin typeface="+mj-lt"/>
              </a:rPr>
              <a:t> </a:t>
            </a:r>
            <a:r>
              <a:rPr lang="pt-PT" altLang="pt-PT" dirty="0" err="1">
                <a:solidFill>
                  <a:srgbClr val="212121"/>
                </a:solidFill>
                <a:latin typeface="+mj-lt"/>
              </a:rPr>
              <a:t>species</a:t>
            </a:r>
            <a:r>
              <a:rPr lang="pt-PT" altLang="pt-PT" dirty="0">
                <a:solidFill>
                  <a:srgbClr val="212121"/>
                </a:solidFill>
                <a:latin typeface="+mj-lt"/>
              </a:rPr>
              <a:t>. </a:t>
            </a:r>
          </a:p>
          <a:p>
            <a:pPr marL="342900" lvl="0" indent="-342900" algn="just" eaLnBrk="0" fontAlgn="base" hangingPunct="0">
              <a:lnSpc>
                <a:spcPct val="150000"/>
              </a:lnSpc>
              <a:spcBef>
                <a:spcPct val="0"/>
              </a:spcBef>
              <a:spcAft>
                <a:spcPct val="0"/>
              </a:spcAft>
              <a:buFont typeface="Arial" panose="020B0604020202020204" pitchFamily="34" charset="0"/>
              <a:buChar char="•"/>
            </a:pPr>
            <a:endParaRPr lang="pt-PT" altLang="pt-PT" dirty="0">
              <a:solidFill>
                <a:srgbClr val="212121"/>
              </a:solidFill>
              <a:latin typeface="+mj-lt"/>
            </a:endParaRPr>
          </a:p>
          <a:p>
            <a:pPr marL="342900" lvl="0" indent="-342900" algn="just" eaLnBrk="0" fontAlgn="base" hangingPunct="0">
              <a:lnSpc>
                <a:spcPct val="150000"/>
              </a:lnSpc>
              <a:spcBef>
                <a:spcPct val="0"/>
              </a:spcBef>
              <a:spcAft>
                <a:spcPct val="0"/>
              </a:spcAft>
              <a:buFont typeface="Arial" panose="020B0604020202020204" pitchFamily="34" charset="0"/>
              <a:buChar char="•"/>
            </a:pPr>
            <a:r>
              <a:rPr lang="pt-PT" altLang="pt-PT" dirty="0">
                <a:solidFill>
                  <a:srgbClr val="212121"/>
                </a:solidFill>
                <a:latin typeface="+mj-lt"/>
              </a:rPr>
              <a:t>In </a:t>
            </a:r>
            <a:r>
              <a:rPr lang="pt-PT" altLang="pt-PT" dirty="0" err="1">
                <a:solidFill>
                  <a:srgbClr val="212121"/>
                </a:solidFill>
                <a:latin typeface="+mj-lt"/>
              </a:rPr>
              <a:t>order</a:t>
            </a:r>
            <a:r>
              <a:rPr lang="pt-PT" altLang="pt-PT" dirty="0">
                <a:solidFill>
                  <a:srgbClr val="212121"/>
                </a:solidFill>
                <a:latin typeface="+mj-lt"/>
              </a:rPr>
              <a:t> to live a </a:t>
            </a:r>
            <a:r>
              <a:rPr lang="pt-PT" altLang="pt-PT" dirty="0" err="1">
                <a:solidFill>
                  <a:srgbClr val="212121"/>
                </a:solidFill>
                <a:latin typeface="+mj-lt"/>
              </a:rPr>
              <a:t>healthy</a:t>
            </a:r>
            <a:r>
              <a:rPr lang="pt-PT" altLang="pt-PT" dirty="0">
                <a:solidFill>
                  <a:srgbClr val="212121"/>
                </a:solidFill>
                <a:latin typeface="+mj-lt"/>
              </a:rPr>
              <a:t> </a:t>
            </a:r>
            <a:r>
              <a:rPr lang="pt-PT" altLang="pt-PT" dirty="0" err="1">
                <a:solidFill>
                  <a:srgbClr val="212121"/>
                </a:solidFill>
                <a:latin typeface="+mj-lt"/>
              </a:rPr>
              <a:t>life</a:t>
            </a:r>
            <a:r>
              <a:rPr lang="pt-PT" altLang="pt-PT" dirty="0">
                <a:solidFill>
                  <a:srgbClr val="212121"/>
                </a:solidFill>
                <a:latin typeface="+mj-lt"/>
              </a:rPr>
              <a:t> </a:t>
            </a:r>
            <a:r>
              <a:rPr lang="pt-PT" altLang="pt-PT" dirty="0" err="1">
                <a:solidFill>
                  <a:srgbClr val="212121"/>
                </a:solidFill>
                <a:latin typeface="+mj-lt"/>
              </a:rPr>
              <a:t>we</a:t>
            </a:r>
            <a:r>
              <a:rPr lang="pt-PT" altLang="pt-PT" dirty="0">
                <a:solidFill>
                  <a:srgbClr val="212121"/>
                </a:solidFill>
                <a:latin typeface="+mj-lt"/>
              </a:rPr>
              <a:t> </a:t>
            </a:r>
            <a:r>
              <a:rPr lang="pt-PT" altLang="pt-PT" dirty="0" err="1">
                <a:solidFill>
                  <a:srgbClr val="212121"/>
                </a:solidFill>
                <a:latin typeface="+mj-lt"/>
              </a:rPr>
              <a:t>need</a:t>
            </a:r>
            <a:r>
              <a:rPr lang="pt-PT" altLang="pt-PT" dirty="0">
                <a:solidFill>
                  <a:srgbClr val="212121"/>
                </a:solidFill>
                <a:latin typeface="+mj-lt"/>
              </a:rPr>
              <a:t> to </a:t>
            </a:r>
            <a:r>
              <a:rPr lang="pt-PT" altLang="pt-PT" dirty="0" err="1">
                <a:solidFill>
                  <a:srgbClr val="212121"/>
                </a:solidFill>
                <a:latin typeface="+mj-lt"/>
              </a:rPr>
              <a:t>breathe</a:t>
            </a:r>
            <a:r>
              <a:rPr lang="pt-PT" altLang="pt-PT" dirty="0">
                <a:solidFill>
                  <a:srgbClr val="212121"/>
                </a:solidFill>
                <a:latin typeface="+mj-lt"/>
              </a:rPr>
              <a:t> </a:t>
            </a:r>
            <a:r>
              <a:rPr lang="pt-PT" altLang="pt-PT" dirty="0" err="1">
                <a:solidFill>
                  <a:srgbClr val="212121"/>
                </a:solidFill>
                <a:latin typeface="+mj-lt"/>
              </a:rPr>
              <a:t>fresh</a:t>
            </a:r>
            <a:r>
              <a:rPr lang="pt-PT" altLang="pt-PT" dirty="0">
                <a:solidFill>
                  <a:srgbClr val="212121"/>
                </a:solidFill>
                <a:latin typeface="+mj-lt"/>
              </a:rPr>
              <a:t> </a:t>
            </a:r>
            <a:r>
              <a:rPr lang="pt-PT" altLang="pt-PT" dirty="0" err="1">
                <a:solidFill>
                  <a:srgbClr val="212121"/>
                </a:solidFill>
                <a:latin typeface="+mj-lt"/>
              </a:rPr>
              <a:t>air</a:t>
            </a:r>
            <a:r>
              <a:rPr lang="pt-PT" altLang="pt-PT" dirty="0">
                <a:solidFill>
                  <a:srgbClr val="212121"/>
                </a:solidFill>
                <a:latin typeface="+mj-lt"/>
              </a:rPr>
              <a:t>; to </a:t>
            </a:r>
            <a:r>
              <a:rPr lang="pt-PT" altLang="pt-PT" dirty="0" err="1">
                <a:solidFill>
                  <a:srgbClr val="212121"/>
                </a:solidFill>
                <a:latin typeface="+mj-lt"/>
              </a:rPr>
              <a:t>stay</a:t>
            </a:r>
            <a:r>
              <a:rPr lang="pt-PT" altLang="pt-PT" dirty="0">
                <a:solidFill>
                  <a:srgbClr val="212121"/>
                </a:solidFill>
                <a:latin typeface="+mj-lt"/>
              </a:rPr>
              <a:t> </a:t>
            </a:r>
            <a:r>
              <a:rPr lang="pt-PT" altLang="pt-PT" dirty="0" err="1">
                <a:solidFill>
                  <a:srgbClr val="212121"/>
                </a:solidFill>
                <a:latin typeface="+mj-lt"/>
              </a:rPr>
              <a:t>hydrated</a:t>
            </a:r>
            <a:r>
              <a:rPr lang="pt-PT" altLang="pt-PT" dirty="0">
                <a:solidFill>
                  <a:srgbClr val="212121"/>
                </a:solidFill>
                <a:latin typeface="+mj-lt"/>
              </a:rPr>
              <a:t>, </a:t>
            </a:r>
            <a:r>
              <a:rPr lang="pt-PT" altLang="pt-PT" dirty="0" err="1">
                <a:solidFill>
                  <a:srgbClr val="212121"/>
                </a:solidFill>
                <a:latin typeface="+mj-lt"/>
              </a:rPr>
              <a:t>we</a:t>
            </a:r>
            <a:r>
              <a:rPr lang="pt-PT" altLang="pt-PT" dirty="0">
                <a:solidFill>
                  <a:srgbClr val="212121"/>
                </a:solidFill>
                <a:latin typeface="+mj-lt"/>
              </a:rPr>
              <a:t> </a:t>
            </a:r>
            <a:r>
              <a:rPr lang="pt-PT" altLang="pt-PT" dirty="0" err="1">
                <a:solidFill>
                  <a:srgbClr val="212121"/>
                </a:solidFill>
                <a:latin typeface="+mj-lt"/>
              </a:rPr>
              <a:t>have</a:t>
            </a:r>
            <a:r>
              <a:rPr lang="pt-PT" altLang="pt-PT" dirty="0">
                <a:solidFill>
                  <a:srgbClr val="212121"/>
                </a:solidFill>
                <a:latin typeface="+mj-lt"/>
              </a:rPr>
              <a:t> to consume </a:t>
            </a:r>
            <a:r>
              <a:rPr lang="pt-PT" altLang="pt-PT" dirty="0" err="1">
                <a:solidFill>
                  <a:srgbClr val="212121"/>
                </a:solidFill>
                <a:latin typeface="+mj-lt"/>
              </a:rPr>
              <a:t>water</a:t>
            </a:r>
            <a:r>
              <a:rPr lang="pt-PT" altLang="pt-PT" dirty="0">
                <a:solidFill>
                  <a:srgbClr val="212121"/>
                </a:solidFill>
                <a:latin typeface="+mj-lt"/>
              </a:rPr>
              <a:t>; to </a:t>
            </a:r>
            <a:r>
              <a:rPr lang="pt-PT" altLang="pt-PT" dirty="0" err="1">
                <a:solidFill>
                  <a:srgbClr val="212121"/>
                </a:solidFill>
                <a:latin typeface="+mj-lt"/>
              </a:rPr>
              <a:t>grow</a:t>
            </a:r>
            <a:r>
              <a:rPr lang="pt-PT" altLang="pt-PT" dirty="0">
                <a:solidFill>
                  <a:srgbClr val="212121"/>
                </a:solidFill>
                <a:latin typeface="+mj-lt"/>
              </a:rPr>
              <a:t> </a:t>
            </a:r>
            <a:r>
              <a:rPr lang="pt-PT" altLang="pt-PT" dirty="0" err="1">
                <a:solidFill>
                  <a:srgbClr val="212121"/>
                </a:solidFill>
                <a:latin typeface="+mj-lt"/>
              </a:rPr>
              <a:t>and</a:t>
            </a:r>
            <a:r>
              <a:rPr lang="pt-PT" altLang="pt-PT" dirty="0">
                <a:solidFill>
                  <a:srgbClr val="212121"/>
                </a:solidFill>
                <a:latin typeface="+mj-lt"/>
              </a:rPr>
              <a:t> </a:t>
            </a:r>
            <a:r>
              <a:rPr lang="pt-PT" altLang="pt-PT" dirty="0" err="1">
                <a:solidFill>
                  <a:srgbClr val="212121"/>
                </a:solidFill>
                <a:latin typeface="+mj-lt"/>
              </a:rPr>
              <a:t>be</a:t>
            </a:r>
            <a:r>
              <a:rPr lang="pt-PT" altLang="pt-PT" dirty="0">
                <a:solidFill>
                  <a:srgbClr val="212121"/>
                </a:solidFill>
                <a:latin typeface="+mj-lt"/>
              </a:rPr>
              <a:t> </a:t>
            </a:r>
            <a:r>
              <a:rPr lang="pt-PT" altLang="pt-PT" dirty="0" err="1">
                <a:solidFill>
                  <a:srgbClr val="212121"/>
                </a:solidFill>
                <a:latin typeface="+mj-lt"/>
              </a:rPr>
              <a:t>healthy</a:t>
            </a:r>
            <a:r>
              <a:rPr lang="pt-PT" altLang="pt-PT" dirty="0">
                <a:solidFill>
                  <a:srgbClr val="212121"/>
                </a:solidFill>
                <a:latin typeface="+mj-lt"/>
              </a:rPr>
              <a:t> </a:t>
            </a:r>
            <a:r>
              <a:rPr lang="pt-PT" altLang="pt-PT" dirty="0" err="1">
                <a:solidFill>
                  <a:srgbClr val="212121"/>
                </a:solidFill>
                <a:latin typeface="+mj-lt"/>
              </a:rPr>
              <a:t>we</a:t>
            </a:r>
            <a:r>
              <a:rPr lang="pt-PT" altLang="pt-PT" dirty="0">
                <a:solidFill>
                  <a:srgbClr val="212121"/>
                </a:solidFill>
                <a:latin typeface="+mj-lt"/>
              </a:rPr>
              <a:t> </a:t>
            </a:r>
            <a:r>
              <a:rPr lang="pt-PT" altLang="pt-PT" dirty="0" err="1">
                <a:solidFill>
                  <a:srgbClr val="212121"/>
                </a:solidFill>
                <a:latin typeface="+mj-lt"/>
              </a:rPr>
              <a:t>need</a:t>
            </a:r>
            <a:r>
              <a:rPr lang="pt-PT" altLang="pt-PT" dirty="0">
                <a:solidFill>
                  <a:srgbClr val="212121"/>
                </a:solidFill>
                <a:latin typeface="+mj-lt"/>
              </a:rPr>
              <a:t> </a:t>
            </a:r>
            <a:r>
              <a:rPr lang="pt-PT" altLang="pt-PT" dirty="0" err="1">
                <a:solidFill>
                  <a:srgbClr val="212121"/>
                </a:solidFill>
                <a:latin typeface="+mj-lt"/>
              </a:rPr>
              <a:t>food</a:t>
            </a:r>
            <a:r>
              <a:rPr lang="pt-PT" altLang="pt-PT" dirty="0">
                <a:solidFill>
                  <a:srgbClr val="212121"/>
                </a:solidFill>
                <a:latin typeface="+mj-lt"/>
              </a:rPr>
              <a:t>. </a:t>
            </a:r>
          </a:p>
          <a:p>
            <a:pPr marL="342900" lvl="0" indent="-342900" algn="just" eaLnBrk="0" fontAlgn="base" hangingPunct="0">
              <a:spcBef>
                <a:spcPct val="0"/>
              </a:spcBef>
              <a:spcAft>
                <a:spcPct val="0"/>
              </a:spcAft>
              <a:buFont typeface="Arial" panose="020B0604020202020204" pitchFamily="34" charset="0"/>
              <a:buChar char="•"/>
            </a:pPr>
            <a:endParaRPr lang="pt-PT" altLang="pt-PT" dirty="0">
              <a:solidFill>
                <a:srgbClr val="212121"/>
              </a:solidFill>
            </a:endParaRPr>
          </a:p>
          <a:p>
            <a:endParaRPr lang="pt-BR" dirty="0"/>
          </a:p>
        </p:txBody>
      </p:sp>
      <mc:AlternateContent xmlns:mc="http://schemas.openxmlformats.org/markup-compatibility/2006" xmlns:pslz="http://schemas.microsoft.com/office/powerpoint/2016/slidezoom">
        <mc:Choice Requires="pslz">
          <p:graphicFrame>
            <p:nvGraphicFramePr>
              <p:cNvPr id="10" name="Pré-visualização de Diapositivo 9">
                <a:extLst>
                  <a:ext uri="{FF2B5EF4-FFF2-40B4-BE49-F238E27FC236}">
                    <a16:creationId xmlns:a16="http://schemas.microsoft.com/office/drawing/2014/main" id="{0A1A42DB-D9E9-44F6-A162-254612F5A469}"/>
                  </a:ext>
                </a:extLst>
              </p:cNvPr>
              <p:cNvGraphicFramePr>
                <a:graphicFrameLocks noChangeAspect="1"/>
              </p:cNvGraphicFramePr>
              <p:nvPr>
                <p:extLst>
                  <p:ext uri="{D42A27DB-BD31-4B8C-83A1-F6EECF244321}">
                    <p14:modId xmlns:p14="http://schemas.microsoft.com/office/powerpoint/2010/main" val="3065095644"/>
                  </p:ext>
                </p:extLst>
              </p:nvPr>
            </p:nvGraphicFramePr>
            <p:xfrm>
              <a:off x="-4561449" y="2290684"/>
              <a:ext cx="2286000" cy="1714500"/>
            </p:xfrm>
            <a:graphic>
              <a:graphicData uri="http://schemas.microsoft.com/office/powerpoint/2016/slidezoom">
                <pslz:sldZm>
                  <pslz:sldZmObj sldId="274" cId="434954326">
                    <pslz:zmPr id="{0AB5ADC6-1CE1-4B6B-80C9-D00495DFAF15}" returnToParent="0" transitionDur="1000">
                      <p166:blipFill xmlns:p166="http://schemas.microsoft.com/office/powerpoint/2016/6/main">
                        <a:blip r:embed="rId5"/>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10" name="Pré-visualização de Diapositivo 9">
                <a:hlinkClick r:id="rId6" action="ppaction://hlinksldjump"/>
                <a:extLst>
                  <a:ext uri="{FF2B5EF4-FFF2-40B4-BE49-F238E27FC236}">
                    <a16:creationId xmlns:a16="http://schemas.microsoft.com/office/drawing/2014/main" id="{0A1A42DB-D9E9-44F6-A162-254612F5A469}"/>
                  </a:ext>
                </a:extLst>
              </p:cNvPr>
              <p:cNvPicPr>
                <a:picLocks noGrp="1" noRot="1" noChangeAspect="1" noMove="1" noResize="1" noEditPoints="1" noAdjustHandles="1" noChangeArrowheads="1" noChangeShapeType="1"/>
              </p:cNvPicPr>
              <p:nvPr/>
            </p:nvPicPr>
            <p:blipFill>
              <a:blip r:embed="rId7"/>
              <a:stretch>
                <a:fillRect/>
              </a:stretch>
            </p:blipFill>
            <p:spPr>
              <a:xfrm>
                <a:off x="-4561449" y="2290684"/>
                <a:ext cx="2286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434954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ângulo 1"/>
          <p:cNvSpPr/>
          <p:nvPr/>
        </p:nvSpPr>
        <p:spPr>
          <a:xfrm>
            <a:off x="3179182" y="0"/>
            <a:ext cx="5964818" cy="7857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solidFill>
                  <a:srgbClr val="A5C249"/>
                </a:solidFill>
                <a:latin typeface="Calibri"/>
              </a:rPr>
              <a:t>FATIMA</a:t>
            </a:r>
            <a:r>
              <a:rPr lang="pt-PT" sz="2200" b="1" dirty="0">
                <a:solidFill>
                  <a:srgbClr val="A5C249"/>
                </a:solidFill>
                <a:latin typeface="Calibri"/>
              </a:rPr>
              <a:t> </a:t>
            </a:r>
            <a:r>
              <a:rPr lang="en-US" sz="2200" b="1" dirty="0">
                <a:solidFill>
                  <a:srgbClr val="A5C249"/>
                </a:solidFill>
                <a:latin typeface="Calibri"/>
              </a:rPr>
              <a:t>HOSPITALITY</a:t>
            </a:r>
            <a:r>
              <a:rPr lang="pt-PT" sz="2200" b="1" dirty="0">
                <a:solidFill>
                  <a:srgbClr val="A5C249"/>
                </a:solidFill>
                <a:latin typeface="Calibri"/>
              </a:rPr>
              <a:t> </a:t>
            </a:r>
            <a:r>
              <a:rPr lang="en-US" sz="2200" b="1" dirty="0">
                <a:solidFill>
                  <a:srgbClr val="A5C249"/>
                </a:solidFill>
                <a:latin typeface="Calibri"/>
              </a:rPr>
              <a:t>SCHOOL</a:t>
            </a:r>
            <a:endParaRPr lang="pt-PT" sz="2200" b="1" dirty="0">
              <a:solidFill>
                <a:srgbClr val="A5C249"/>
              </a:solidFill>
              <a:latin typeface="Calibri"/>
            </a:endParaRPr>
          </a:p>
        </p:txBody>
      </p:sp>
      <p:sp>
        <p:nvSpPr>
          <p:cNvPr id="3" name="Rectângulo 2"/>
          <p:cNvSpPr/>
          <p:nvPr/>
        </p:nvSpPr>
        <p:spPr>
          <a:xfrm>
            <a:off x="0" y="0"/>
            <a:ext cx="317918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prstClr val="white"/>
              </a:solidFill>
            </a:endParaRPr>
          </a:p>
        </p:txBody>
      </p:sp>
      <p:pic>
        <p:nvPicPr>
          <p:cNvPr id="4" name="Imagem 3" descr="ehf_branco.png"/>
          <p:cNvPicPr>
            <a:picLocks noChangeAspect="1"/>
          </p:cNvPicPr>
          <p:nvPr/>
        </p:nvPicPr>
        <p:blipFill>
          <a:blip r:embed="rId3" cstate="print"/>
          <a:stretch>
            <a:fillRect/>
          </a:stretch>
        </p:blipFill>
        <p:spPr>
          <a:xfrm>
            <a:off x="642910" y="928670"/>
            <a:ext cx="2123700" cy="707900"/>
          </a:xfrm>
          <a:prstGeom prst="rect">
            <a:avLst/>
          </a:prstGeom>
        </p:spPr>
      </p:pic>
      <p:sp>
        <p:nvSpPr>
          <p:cNvPr id="6" name="Rectângulo 5"/>
          <p:cNvSpPr/>
          <p:nvPr/>
        </p:nvSpPr>
        <p:spPr>
          <a:xfrm>
            <a:off x="3112561" y="1524417"/>
            <a:ext cx="5940152" cy="784830"/>
          </a:xfrm>
          <a:prstGeom prst="rect">
            <a:avLst/>
          </a:prstGeom>
          <a:solidFill>
            <a:schemeClr val="accent6"/>
          </a:solidFill>
        </p:spPr>
        <p:txBody>
          <a:bodyPr wrap="square">
            <a:spAutoFit/>
          </a:bodyPr>
          <a:lstStyle/>
          <a:p>
            <a:pPr>
              <a:lnSpc>
                <a:spcPct val="150000"/>
              </a:lnSpc>
            </a:pPr>
            <a:r>
              <a:rPr lang="en-US" dirty="0"/>
              <a:t>Consumption:</a:t>
            </a:r>
            <a:endParaRPr lang="pt-PT" b="1" dirty="0">
              <a:solidFill>
                <a:prstClr val="white"/>
              </a:solidFill>
              <a:latin typeface="Calibri"/>
            </a:endParaRPr>
          </a:p>
          <a:p>
            <a:endParaRPr lang="pt-PT" b="1" dirty="0">
              <a:solidFill>
                <a:prstClr val="white"/>
              </a:solidFill>
              <a:latin typeface="Calibri"/>
            </a:endParaRPr>
          </a:p>
        </p:txBody>
      </p:sp>
      <p:sp>
        <p:nvSpPr>
          <p:cNvPr id="7" name="CaixaDeTexto 6"/>
          <p:cNvSpPr txBox="1"/>
          <p:nvPr/>
        </p:nvSpPr>
        <p:spPr>
          <a:xfrm>
            <a:off x="6623720" y="5229890"/>
            <a:ext cx="2720957" cy="369332"/>
          </a:xfrm>
          <a:prstGeom prst="rect">
            <a:avLst/>
          </a:prstGeom>
          <a:noFill/>
        </p:spPr>
        <p:txBody>
          <a:bodyPr wrap="square" rtlCol="0">
            <a:spAutoFit/>
          </a:bodyPr>
          <a:lstStyle/>
          <a:p>
            <a:endParaRPr lang="pt-PT" dirty="0"/>
          </a:p>
        </p:txBody>
      </p:sp>
      <p:pic>
        <p:nvPicPr>
          <p:cNvPr id="5" name="Imagem 4">
            <a:extLst>
              <a:ext uri="{FF2B5EF4-FFF2-40B4-BE49-F238E27FC236}">
                <a16:creationId xmlns:a16="http://schemas.microsoft.com/office/drawing/2014/main" id="{EEEAC44A-2340-4368-BE1E-56E4AD3A9638}"/>
              </a:ext>
            </a:extLst>
          </p:cNvPr>
          <p:cNvPicPr>
            <a:picLocks noChangeAspect="1"/>
          </p:cNvPicPr>
          <p:nvPr/>
        </p:nvPicPr>
        <p:blipFill>
          <a:blip r:embed="rId4"/>
          <a:stretch>
            <a:fillRect/>
          </a:stretch>
        </p:blipFill>
        <p:spPr>
          <a:xfrm>
            <a:off x="140164" y="3638334"/>
            <a:ext cx="2941332" cy="1960888"/>
          </a:xfrm>
          <a:prstGeom prst="rect">
            <a:avLst/>
          </a:prstGeom>
          <a:ln>
            <a:noFill/>
          </a:ln>
          <a:effectLst>
            <a:softEdge rad="112500"/>
          </a:effectLst>
        </p:spPr>
      </p:pic>
      <p:sp>
        <p:nvSpPr>
          <p:cNvPr id="8" name="CaixaDeTexto 7">
            <a:extLst>
              <a:ext uri="{FF2B5EF4-FFF2-40B4-BE49-F238E27FC236}">
                <a16:creationId xmlns:a16="http://schemas.microsoft.com/office/drawing/2014/main" id="{C5076606-B8AD-4B31-803B-9C5DFE690033}"/>
              </a:ext>
            </a:extLst>
          </p:cNvPr>
          <p:cNvSpPr txBox="1"/>
          <p:nvPr/>
        </p:nvSpPr>
        <p:spPr>
          <a:xfrm>
            <a:off x="3179182" y="2552234"/>
            <a:ext cx="5767559" cy="3693319"/>
          </a:xfrm>
          <a:prstGeom prst="rect">
            <a:avLst/>
          </a:prstGeom>
          <a:noFill/>
        </p:spPr>
        <p:txBody>
          <a:bodyPr wrap="square" rtlCol="0">
            <a:spAutoFit/>
          </a:bodyPr>
          <a:lstStyle/>
          <a:p>
            <a:pPr marL="342900" lvl="0" indent="-342900" algn="just" eaLnBrk="0" fontAlgn="base" hangingPunct="0">
              <a:lnSpc>
                <a:spcPct val="150000"/>
              </a:lnSpc>
              <a:spcBef>
                <a:spcPct val="0"/>
              </a:spcBef>
              <a:spcAft>
                <a:spcPct val="0"/>
              </a:spcAft>
              <a:buFont typeface="Arial" panose="020B0604020202020204" pitchFamily="34" charset="0"/>
              <a:buChar char="•"/>
            </a:pPr>
            <a:r>
              <a:rPr lang="pt-PT" altLang="pt-PT" dirty="0" err="1">
                <a:solidFill>
                  <a:srgbClr val="212121"/>
                </a:solidFill>
                <a:latin typeface="+mj-lt"/>
              </a:rPr>
              <a:t>The</a:t>
            </a:r>
            <a:r>
              <a:rPr lang="pt-PT" altLang="pt-PT" dirty="0">
                <a:solidFill>
                  <a:srgbClr val="212121"/>
                </a:solidFill>
                <a:latin typeface="+mj-lt"/>
              </a:rPr>
              <a:t> </a:t>
            </a:r>
            <a:r>
              <a:rPr lang="pt-PT" altLang="pt-PT" dirty="0" err="1">
                <a:solidFill>
                  <a:srgbClr val="212121"/>
                </a:solidFill>
                <a:latin typeface="+mj-lt"/>
              </a:rPr>
              <a:t>problem</a:t>
            </a:r>
            <a:r>
              <a:rPr lang="pt-PT" altLang="pt-PT" dirty="0">
                <a:solidFill>
                  <a:srgbClr val="212121"/>
                </a:solidFill>
                <a:latin typeface="+mj-lt"/>
              </a:rPr>
              <a:t> </a:t>
            </a:r>
            <a:r>
              <a:rPr lang="pt-PT" altLang="pt-PT" dirty="0" err="1">
                <a:solidFill>
                  <a:srgbClr val="212121"/>
                </a:solidFill>
                <a:latin typeface="+mj-lt"/>
              </a:rPr>
              <a:t>is</a:t>
            </a:r>
            <a:r>
              <a:rPr lang="pt-PT" altLang="pt-PT" dirty="0">
                <a:solidFill>
                  <a:srgbClr val="212121"/>
                </a:solidFill>
                <a:latin typeface="+mj-lt"/>
              </a:rPr>
              <a:t> </a:t>
            </a:r>
            <a:r>
              <a:rPr lang="pt-PT" altLang="pt-PT" dirty="0" err="1">
                <a:solidFill>
                  <a:srgbClr val="212121"/>
                </a:solidFill>
                <a:latin typeface="+mj-lt"/>
              </a:rPr>
              <a:t>when</a:t>
            </a:r>
            <a:r>
              <a:rPr lang="pt-PT" altLang="pt-PT" dirty="0">
                <a:solidFill>
                  <a:srgbClr val="212121"/>
                </a:solidFill>
                <a:latin typeface="+mj-lt"/>
              </a:rPr>
              <a:t> </a:t>
            </a:r>
            <a:r>
              <a:rPr lang="pt-PT" altLang="pt-PT" dirty="0" err="1">
                <a:solidFill>
                  <a:srgbClr val="212121"/>
                </a:solidFill>
                <a:latin typeface="+mj-lt"/>
              </a:rPr>
              <a:t>the</a:t>
            </a:r>
            <a:r>
              <a:rPr lang="pt-PT" altLang="pt-PT" dirty="0">
                <a:solidFill>
                  <a:srgbClr val="212121"/>
                </a:solidFill>
                <a:latin typeface="+mj-lt"/>
              </a:rPr>
              <a:t> </a:t>
            </a:r>
            <a:r>
              <a:rPr lang="pt-PT" altLang="pt-PT" dirty="0" err="1">
                <a:solidFill>
                  <a:srgbClr val="212121"/>
                </a:solidFill>
                <a:latin typeface="+mj-lt"/>
              </a:rPr>
              <a:t>consumption</a:t>
            </a:r>
            <a:r>
              <a:rPr lang="pt-PT" altLang="pt-PT" dirty="0">
                <a:solidFill>
                  <a:srgbClr val="212121"/>
                </a:solidFill>
                <a:latin typeface="+mj-lt"/>
              </a:rPr>
              <a:t> </a:t>
            </a:r>
            <a:r>
              <a:rPr lang="pt-PT" altLang="pt-PT" dirty="0" err="1">
                <a:solidFill>
                  <a:srgbClr val="212121"/>
                </a:solidFill>
                <a:latin typeface="+mj-lt"/>
              </a:rPr>
              <a:t>of</a:t>
            </a:r>
            <a:r>
              <a:rPr lang="pt-PT" altLang="pt-PT" dirty="0">
                <a:solidFill>
                  <a:srgbClr val="212121"/>
                </a:solidFill>
                <a:latin typeface="+mj-lt"/>
              </a:rPr>
              <a:t> </a:t>
            </a:r>
            <a:r>
              <a:rPr lang="pt-PT" altLang="pt-PT" dirty="0" err="1">
                <a:solidFill>
                  <a:srgbClr val="212121"/>
                </a:solidFill>
                <a:latin typeface="+mj-lt"/>
              </a:rPr>
              <a:t>goods</a:t>
            </a:r>
            <a:r>
              <a:rPr lang="pt-PT" altLang="pt-PT" dirty="0">
                <a:solidFill>
                  <a:srgbClr val="212121"/>
                </a:solidFill>
                <a:latin typeface="+mj-lt"/>
              </a:rPr>
              <a:t> </a:t>
            </a:r>
            <a:r>
              <a:rPr lang="pt-PT" altLang="pt-PT" dirty="0" err="1">
                <a:solidFill>
                  <a:srgbClr val="212121"/>
                </a:solidFill>
                <a:latin typeface="+mj-lt"/>
              </a:rPr>
              <a:t>and</a:t>
            </a:r>
            <a:r>
              <a:rPr lang="pt-PT" altLang="pt-PT" dirty="0">
                <a:solidFill>
                  <a:srgbClr val="212121"/>
                </a:solidFill>
                <a:latin typeface="+mj-lt"/>
              </a:rPr>
              <a:t> </a:t>
            </a:r>
            <a:r>
              <a:rPr lang="pt-PT" altLang="pt-PT" dirty="0" err="1">
                <a:solidFill>
                  <a:srgbClr val="212121"/>
                </a:solidFill>
                <a:latin typeface="+mj-lt"/>
              </a:rPr>
              <a:t>services</a:t>
            </a:r>
            <a:r>
              <a:rPr lang="pt-PT" altLang="pt-PT" dirty="0">
                <a:solidFill>
                  <a:srgbClr val="212121"/>
                </a:solidFill>
                <a:latin typeface="+mj-lt"/>
              </a:rPr>
              <a:t> </a:t>
            </a:r>
            <a:r>
              <a:rPr lang="pt-PT" altLang="pt-PT" dirty="0" err="1">
                <a:solidFill>
                  <a:srgbClr val="212121"/>
                </a:solidFill>
                <a:latin typeface="+mj-lt"/>
              </a:rPr>
              <a:t>is</a:t>
            </a:r>
            <a:r>
              <a:rPr lang="pt-PT" altLang="pt-PT" dirty="0">
                <a:solidFill>
                  <a:srgbClr val="212121"/>
                </a:solidFill>
                <a:latin typeface="+mj-lt"/>
              </a:rPr>
              <a:t> </a:t>
            </a:r>
            <a:r>
              <a:rPr lang="pt-PT" altLang="pt-PT" dirty="0" err="1">
                <a:solidFill>
                  <a:srgbClr val="212121"/>
                </a:solidFill>
                <a:latin typeface="+mj-lt"/>
              </a:rPr>
              <a:t>done</a:t>
            </a:r>
            <a:r>
              <a:rPr lang="pt-PT" altLang="pt-PT" dirty="0">
                <a:solidFill>
                  <a:srgbClr val="212121"/>
                </a:solidFill>
                <a:latin typeface="+mj-lt"/>
              </a:rPr>
              <a:t> in </a:t>
            </a:r>
            <a:r>
              <a:rPr lang="pt-PT" altLang="pt-PT" dirty="0" err="1">
                <a:solidFill>
                  <a:srgbClr val="212121"/>
                </a:solidFill>
                <a:latin typeface="+mj-lt"/>
              </a:rPr>
              <a:t>an</a:t>
            </a:r>
            <a:r>
              <a:rPr lang="pt-PT" altLang="pt-PT" dirty="0">
                <a:solidFill>
                  <a:srgbClr val="212121"/>
                </a:solidFill>
                <a:latin typeface="+mj-lt"/>
              </a:rPr>
              <a:t> </a:t>
            </a:r>
            <a:r>
              <a:rPr lang="pt-PT" altLang="pt-PT" dirty="0" err="1">
                <a:solidFill>
                  <a:srgbClr val="212121"/>
                </a:solidFill>
                <a:latin typeface="+mj-lt"/>
              </a:rPr>
              <a:t>exaggerated</a:t>
            </a:r>
            <a:r>
              <a:rPr lang="pt-PT" altLang="pt-PT" dirty="0">
                <a:solidFill>
                  <a:srgbClr val="212121"/>
                </a:solidFill>
                <a:latin typeface="+mj-lt"/>
              </a:rPr>
              <a:t> </a:t>
            </a:r>
            <a:r>
              <a:rPr lang="pt-PT" altLang="pt-PT" dirty="0" err="1">
                <a:solidFill>
                  <a:srgbClr val="212121"/>
                </a:solidFill>
                <a:latin typeface="+mj-lt"/>
              </a:rPr>
              <a:t>way</a:t>
            </a:r>
            <a:r>
              <a:rPr lang="pt-PT" altLang="pt-PT" dirty="0">
                <a:solidFill>
                  <a:srgbClr val="212121"/>
                </a:solidFill>
                <a:latin typeface="+mj-lt"/>
              </a:rPr>
              <a:t>, </a:t>
            </a:r>
            <a:r>
              <a:rPr lang="pt-PT" altLang="pt-PT" dirty="0" err="1">
                <a:solidFill>
                  <a:srgbClr val="212121"/>
                </a:solidFill>
                <a:latin typeface="+mj-lt"/>
              </a:rPr>
              <a:t>leading</a:t>
            </a:r>
            <a:r>
              <a:rPr lang="pt-PT" altLang="pt-PT" dirty="0">
                <a:solidFill>
                  <a:srgbClr val="212121"/>
                </a:solidFill>
                <a:latin typeface="+mj-lt"/>
              </a:rPr>
              <a:t> to </a:t>
            </a:r>
            <a:r>
              <a:rPr lang="pt-PT" altLang="pt-PT" dirty="0" err="1">
                <a:solidFill>
                  <a:srgbClr val="212121"/>
                </a:solidFill>
                <a:latin typeface="+mj-lt"/>
              </a:rPr>
              <a:t>the</a:t>
            </a:r>
            <a:r>
              <a:rPr lang="pt-PT" altLang="pt-PT" dirty="0">
                <a:solidFill>
                  <a:srgbClr val="212121"/>
                </a:solidFill>
                <a:latin typeface="+mj-lt"/>
              </a:rPr>
              <a:t> </a:t>
            </a:r>
            <a:r>
              <a:rPr lang="pt-PT" altLang="pt-PT" dirty="0" err="1">
                <a:solidFill>
                  <a:srgbClr val="212121"/>
                </a:solidFill>
                <a:latin typeface="+mj-lt"/>
              </a:rPr>
              <a:t>excessive</a:t>
            </a:r>
            <a:r>
              <a:rPr lang="pt-PT" altLang="pt-PT" dirty="0">
                <a:solidFill>
                  <a:srgbClr val="212121"/>
                </a:solidFill>
                <a:latin typeface="+mj-lt"/>
              </a:rPr>
              <a:t> </a:t>
            </a:r>
            <a:r>
              <a:rPr lang="pt-PT" altLang="pt-PT" dirty="0" err="1">
                <a:solidFill>
                  <a:srgbClr val="212121"/>
                </a:solidFill>
                <a:latin typeface="+mj-lt"/>
              </a:rPr>
              <a:t>exploitation</a:t>
            </a:r>
            <a:r>
              <a:rPr lang="pt-PT" altLang="pt-PT" dirty="0">
                <a:solidFill>
                  <a:srgbClr val="212121"/>
                </a:solidFill>
                <a:latin typeface="+mj-lt"/>
              </a:rPr>
              <a:t> </a:t>
            </a:r>
            <a:r>
              <a:rPr lang="pt-PT" altLang="pt-PT" dirty="0" err="1">
                <a:solidFill>
                  <a:srgbClr val="212121"/>
                </a:solidFill>
                <a:latin typeface="+mj-lt"/>
              </a:rPr>
              <a:t>of</a:t>
            </a:r>
            <a:r>
              <a:rPr lang="pt-PT" altLang="pt-PT" dirty="0">
                <a:solidFill>
                  <a:srgbClr val="212121"/>
                </a:solidFill>
                <a:latin typeface="+mj-lt"/>
              </a:rPr>
              <a:t> natural </a:t>
            </a:r>
            <a:r>
              <a:rPr lang="pt-PT" altLang="pt-PT" dirty="0" err="1">
                <a:solidFill>
                  <a:srgbClr val="212121"/>
                </a:solidFill>
                <a:latin typeface="+mj-lt"/>
              </a:rPr>
              <a:t>resources</a:t>
            </a:r>
            <a:r>
              <a:rPr lang="pt-PT" altLang="pt-PT" dirty="0">
                <a:solidFill>
                  <a:srgbClr val="212121"/>
                </a:solidFill>
                <a:latin typeface="+mj-lt"/>
              </a:rPr>
              <a:t> </a:t>
            </a:r>
            <a:r>
              <a:rPr lang="pt-PT" altLang="pt-PT" dirty="0" err="1">
                <a:solidFill>
                  <a:srgbClr val="212121"/>
                </a:solidFill>
                <a:latin typeface="+mj-lt"/>
              </a:rPr>
              <a:t>causing</a:t>
            </a:r>
            <a:r>
              <a:rPr lang="pt-PT" altLang="pt-PT" dirty="0">
                <a:solidFill>
                  <a:srgbClr val="212121"/>
                </a:solidFill>
                <a:latin typeface="+mj-lt"/>
              </a:rPr>
              <a:t> </a:t>
            </a:r>
            <a:r>
              <a:rPr lang="pt-PT" altLang="pt-PT" dirty="0" err="1">
                <a:solidFill>
                  <a:srgbClr val="212121"/>
                </a:solidFill>
                <a:latin typeface="+mj-lt"/>
              </a:rPr>
              <a:t>the</a:t>
            </a:r>
            <a:r>
              <a:rPr lang="pt-PT" altLang="pt-PT" dirty="0">
                <a:solidFill>
                  <a:srgbClr val="212121"/>
                </a:solidFill>
                <a:latin typeface="+mj-lt"/>
              </a:rPr>
              <a:t> </a:t>
            </a:r>
            <a:r>
              <a:rPr lang="pt-PT" altLang="pt-PT" dirty="0" err="1">
                <a:solidFill>
                  <a:srgbClr val="212121"/>
                </a:solidFill>
                <a:latin typeface="+mj-lt"/>
              </a:rPr>
              <a:t>damage</a:t>
            </a:r>
            <a:r>
              <a:rPr lang="pt-PT" altLang="pt-PT" dirty="0">
                <a:solidFill>
                  <a:srgbClr val="212121"/>
                </a:solidFill>
                <a:latin typeface="+mj-lt"/>
              </a:rPr>
              <a:t> </a:t>
            </a:r>
            <a:r>
              <a:rPr lang="pt-PT" altLang="pt-PT" dirty="0" err="1">
                <a:solidFill>
                  <a:srgbClr val="212121"/>
                </a:solidFill>
                <a:latin typeface="+mj-lt"/>
              </a:rPr>
              <a:t>of</a:t>
            </a:r>
            <a:r>
              <a:rPr lang="pt-PT" altLang="pt-PT" dirty="0">
                <a:solidFill>
                  <a:srgbClr val="212121"/>
                </a:solidFill>
                <a:latin typeface="+mj-lt"/>
              </a:rPr>
              <a:t> </a:t>
            </a:r>
            <a:r>
              <a:rPr lang="pt-PT" altLang="pt-PT" dirty="0" err="1">
                <a:solidFill>
                  <a:srgbClr val="212121"/>
                </a:solidFill>
                <a:latin typeface="+mj-lt"/>
              </a:rPr>
              <a:t>the</a:t>
            </a:r>
            <a:r>
              <a:rPr lang="pt-PT" altLang="pt-PT" dirty="0">
                <a:solidFill>
                  <a:srgbClr val="212121"/>
                </a:solidFill>
                <a:latin typeface="+mj-lt"/>
              </a:rPr>
              <a:t> </a:t>
            </a:r>
            <a:r>
              <a:rPr lang="pt-PT" altLang="pt-PT" dirty="0" err="1">
                <a:solidFill>
                  <a:srgbClr val="212121"/>
                </a:solidFill>
                <a:latin typeface="+mj-lt"/>
              </a:rPr>
              <a:t>planet</a:t>
            </a:r>
            <a:r>
              <a:rPr lang="pt-PT" altLang="pt-PT" dirty="0">
                <a:solidFill>
                  <a:srgbClr val="212121"/>
                </a:solidFill>
                <a:latin typeface="+mj-lt"/>
              </a:rPr>
              <a:t>.</a:t>
            </a:r>
          </a:p>
          <a:p>
            <a:pPr marL="342900" lvl="0" indent="-342900" algn="just" eaLnBrk="0" fontAlgn="base" hangingPunct="0">
              <a:lnSpc>
                <a:spcPct val="150000"/>
              </a:lnSpc>
              <a:spcBef>
                <a:spcPct val="0"/>
              </a:spcBef>
              <a:spcAft>
                <a:spcPct val="0"/>
              </a:spcAft>
              <a:buFont typeface="Arial" panose="020B0604020202020204" pitchFamily="34" charset="0"/>
              <a:buChar char="•"/>
            </a:pPr>
            <a:endParaRPr lang="pt-PT" altLang="pt-PT" dirty="0">
              <a:solidFill>
                <a:srgbClr val="212121"/>
              </a:solidFill>
              <a:latin typeface="+mj-lt"/>
            </a:endParaRPr>
          </a:p>
          <a:p>
            <a:pPr marL="342900" lvl="0" indent="-342900" algn="just" eaLnBrk="0" fontAlgn="base" hangingPunct="0">
              <a:lnSpc>
                <a:spcPct val="150000"/>
              </a:lnSpc>
              <a:spcBef>
                <a:spcPct val="0"/>
              </a:spcBef>
              <a:spcAft>
                <a:spcPct val="0"/>
              </a:spcAft>
              <a:buFont typeface="Arial" panose="020B0604020202020204" pitchFamily="34" charset="0"/>
              <a:buChar char="•"/>
            </a:pPr>
            <a:r>
              <a:rPr lang="pt-PT" altLang="pt-PT" dirty="0" err="1">
                <a:solidFill>
                  <a:srgbClr val="212121"/>
                </a:solidFill>
                <a:latin typeface="+mj-lt"/>
              </a:rPr>
              <a:t>Consumerism</a:t>
            </a:r>
            <a:r>
              <a:rPr lang="pt-PT" altLang="pt-PT" dirty="0">
                <a:solidFill>
                  <a:srgbClr val="212121"/>
                </a:solidFill>
                <a:latin typeface="+mj-lt"/>
              </a:rPr>
              <a:t> </a:t>
            </a:r>
            <a:r>
              <a:rPr lang="pt-PT" altLang="pt-PT" dirty="0" err="1">
                <a:solidFill>
                  <a:srgbClr val="212121"/>
                </a:solidFill>
                <a:latin typeface="+mj-lt"/>
              </a:rPr>
              <a:t>is</a:t>
            </a:r>
            <a:r>
              <a:rPr lang="pt-PT" altLang="pt-PT" dirty="0">
                <a:solidFill>
                  <a:srgbClr val="212121"/>
                </a:solidFill>
                <a:latin typeface="+mj-lt"/>
              </a:rPr>
              <a:t> </a:t>
            </a:r>
            <a:r>
              <a:rPr lang="pt-PT" altLang="pt-PT" dirty="0" err="1">
                <a:solidFill>
                  <a:srgbClr val="212121"/>
                </a:solidFill>
                <a:latin typeface="+mj-lt"/>
              </a:rPr>
              <a:t>the</a:t>
            </a:r>
            <a:r>
              <a:rPr lang="pt-PT" altLang="pt-PT" dirty="0">
                <a:solidFill>
                  <a:srgbClr val="212121"/>
                </a:solidFill>
                <a:latin typeface="+mj-lt"/>
              </a:rPr>
              <a:t> </a:t>
            </a:r>
            <a:r>
              <a:rPr lang="pt-PT" altLang="pt-PT" dirty="0" err="1">
                <a:solidFill>
                  <a:srgbClr val="212121"/>
                </a:solidFill>
                <a:latin typeface="+mj-lt"/>
              </a:rPr>
              <a:t>act</a:t>
            </a:r>
            <a:r>
              <a:rPr lang="pt-PT" altLang="pt-PT" dirty="0">
                <a:solidFill>
                  <a:srgbClr val="212121"/>
                </a:solidFill>
                <a:latin typeface="+mj-lt"/>
              </a:rPr>
              <a:t> </a:t>
            </a:r>
            <a:r>
              <a:rPr lang="pt-PT" altLang="pt-PT" dirty="0" err="1">
                <a:solidFill>
                  <a:srgbClr val="212121"/>
                </a:solidFill>
                <a:latin typeface="+mj-lt"/>
              </a:rPr>
              <a:t>of</a:t>
            </a:r>
            <a:r>
              <a:rPr lang="pt-PT" altLang="pt-PT" dirty="0">
                <a:solidFill>
                  <a:srgbClr val="212121"/>
                </a:solidFill>
                <a:latin typeface="+mj-lt"/>
              </a:rPr>
              <a:t> </a:t>
            </a:r>
            <a:r>
              <a:rPr lang="pt-PT" altLang="pt-PT" dirty="0" err="1">
                <a:solidFill>
                  <a:srgbClr val="212121"/>
                </a:solidFill>
                <a:latin typeface="+mj-lt"/>
              </a:rPr>
              <a:t>buying</a:t>
            </a:r>
            <a:r>
              <a:rPr lang="pt-PT" altLang="pt-PT" dirty="0">
                <a:solidFill>
                  <a:srgbClr val="212121"/>
                </a:solidFill>
                <a:latin typeface="+mj-lt"/>
              </a:rPr>
              <a:t> </a:t>
            </a:r>
            <a:r>
              <a:rPr lang="pt-PT" altLang="pt-PT" dirty="0" err="1">
                <a:solidFill>
                  <a:srgbClr val="212121"/>
                </a:solidFill>
                <a:latin typeface="+mj-lt"/>
              </a:rPr>
              <a:t>or</a:t>
            </a:r>
            <a:r>
              <a:rPr lang="pt-PT" altLang="pt-PT" dirty="0">
                <a:solidFill>
                  <a:srgbClr val="212121"/>
                </a:solidFill>
                <a:latin typeface="+mj-lt"/>
              </a:rPr>
              <a:t> </a:t>
            </a:r>
            <a:r>
              <a:rPr lang="pt-PT" altLang="pt-PT" dirty="0" err="1">
                <a:solidFill>
                  <a:srgbClr val="212121"/>
                </a:solidFill>
                <a:latin typeface="+mj-lt"/>
              </a:rPr>
              <a:t>having</a:t>
            </a:r>
            <a:r>
              <a:rPr lang="pt-PT" altLang="pt-PT" dirty="0">
                <a:solidFill>
                  <a:srgbClr val="212121"/>
                </a:solidFill>
                <a:latin typeface="+mj-lt"/>
              </a:rPr>
              <a:t> </a:t>
            </a:r>
            <a:r>
              <a:rPr lang="pt-PT" altLang="pt-PT" dirty="0" err="1">
                <a:solidFill>
                  <a:srgbClr val="212121"/>
                </a:solidFill>
                <a:latin typeface="+mj-lt"/>
              </a:rPr>
              <a:t>something</a:t>
            </a:r>
            <a:r>
              <a:rPr lang="pt-PT" altLang="pt-PT" dirty="0">
                <a:solidFill>
                  <a:srgbClr val="212121"/>
                </a:solidFill>
                <a:latin typeface="+mj-lt"/>
              </a:rPr>
              <a:t> </a:t>
            </a:r>
            <a:r>
              <a:rPr lang="pt-PT" altLang="pt-PT" dirty="0" err="1">
                <a:solidFill>
                  <a:srgbClr val="212121"/>
                </a:solidFill>
                <a:latin typeface="+mj-lt"/>
              </a:rPr>
              <a:t>that</a:t>
            </a:r>
            <a:r>
              <a:rPr lang="pt-PT" altLang="pt-PT" dirty="0">
                <a:solidFill>
                  <a:srgbClr val="212121"/>
                </a:solidFill>
                <a:latin typeface="+mj-lt"/>
              </a:rPr>
              <a:t> </a:t>
            </a:r>
            <a:r>
              <a:rPr lang="pt-PT" altLang="pt-PT" dirty="0" err="1">
                <a:solidFill>
                  <a:srgbClr val="212121"/>
                </a:solidFill>
                <a:latin typeface="+mj-lt"/>
              </a:rPr>
              <a:t>you</a:t>
            </a:r>
            <a:r>
              <a:rPr lang="pt-PT" altLang="pt-PT" dirty="0">
                <a:solidFill>
                  <a:srgbClr val="212121"/>
                </a:solidFill>
                <a:latin typeface="+mj-lt"/>
              </a:rPr>
              <a:t> </a:t>
            </a:r>
            <a:r>
              <a:rPr lang="pt-PT" altLang="pt-PT" dirty="0" err="1">
                <a:solidFill>
                  <a:srgbClr val="212121"/>
                </a:solidFill>
                <a:latin typeface="+mj-lt"/>
              </a:rPr>
              <a:t>really</a:t>
            </a:r>
            <a:r>
              <a:rPr lang="pt-PT" altLang="pt-PT" dirty="0">
                <a:solidFill>
                  <a:srgbClr val="212121"/>
                </a:solidFill>
                <a:latin typeface="+mj-lt"/>
              </a:rPr>
              <a:t> do </a:t>
            </a:r>
            <a:r>
              <a:rPr lang="pt-PT" altLang="pt-PT" dirty="0" err="1">
                <a:solidFill>
                  <a:srgbClr val="212121"/>
                </a:solidFill>
                <a:latin typeface="+mj-lt"/>
              </a:rPr>
              <a:t>not</a:t>
            </a:r>
            <a:r>
              <a:rPr lang="pt-PT" altLang="pt-PT" dirty="0">
                <a:solidFill>
                  <a:srgbClr val="212121"/>
                </a:solidFill>
                <a:latin typeface="+mj-lt"/>
              </a:rPr>
              <a:t>  </a:t>
            </a:r>
            <a:r>
              <a:rPr lang="pt-PT" altLang="pt-PT" dirty="0" err="1">
                <a:solidFill>
                  <a:srgbClr val="212121"/>
                </a:solidFill>
                <a:latin typeface="+mj-lt"/>
              </a:rPr>
              <a:t>need</a:t>
            </a:r>
            <a:r>
              <a:rPr lang="pt-PT" altLang="pt-PT" dirty="0">
                <a:solidFill>
                  <a:srgbClr val="212121"/>
                </a:solidFill>
                <a:latin typeface="+mj-lt"/>
              </a:rPr>
              <a:t> to show status </a:t>
            </a:r>
            <a:r>
              <a:rPr lang="pt-PT" altLang="pt-PT" dirty="0" err="1">
                <a:solidFill>
                  <a:srgbClr val="212121"/>
                </a:solidFill>
                <a:latin typeface="+mj-lt"/>
              </a:rPr>
              <a:t>or</a:t>
            </a:r>
            <a:r>
              <a:rPr lang="pt-PT" altLang="pt-PT" dirty="0">
                <a:solidFill>
                  <a:srgbClr val="212121"/>
                </a:solidFill>
                <a:latin typeface="+mj-lt"/>
              </a:rPr>
              <a:t> </a:t>
            </a:r>
            <a:r>
              <a:rPr lang="pt-PT" altLang="pt-PT" dirty="0" err="1">
                <a:solidFill>
                  <a:srgbClr val="212121"/>
                </a:solidFill>
                <a:latin typeface="+mj-lt"/>
              </a:rPr>
              <a:t>by</a:t>
            </a:r>
            <a:r>
              <a:rPr lang="pt-PT" altLang="pt-PT" dirty="0">
                <a:solidFill>
                  <a:srgbClr val="212121"/>
                </a:solidFill>
                <a:latin typeface="+mj-lt"/>
              </a:rPr>
              <a:t> </a:t>
            </a:r>
            <a:r>
              <a:rPr lang="pt-PT" altLang="pt-PT" dirty="0" err="1">
                <a:solidFill>
                  <a:srgbClr val="212121"/>
                </a:solidFill>
                <a:latin typeface="+mj-lt"/>
              </a:rPr>
              <a:t>the</a:t>
            </a:r>
            <a:r>
              <a:rPr lang="pt-PT" altLang="pt-PT" dirty="0">
                <a:solidFill>
                  <a:srgbClr val="212121"/>
                </a:solidFill>
                <a:latin typeface="+mj-lt"/>
              </a:rPr>
              <a:t> </a:t>
            </a:r>
            <a:r>
              <a:rPr lang="pt-PT" altLang="pt-PT" dirty="0" err="1">
                <a:solidFill>
                  <a:srgbClr val="212121"/>
                </a:solidFill>
                <a:latin typeface="+mj-lt"/>
              </a:rPr>
              <a:t>influence</a:t>
            </a:r>
            <a:r>
              <a:rPr lang="pt-PT" altLang="pt-PT" dirty="0">
                <a:solidFill>
                  <a:srgbClr val="212121"/>
                </a:solidFill>
                <a:latin typeface="+mj-lt"/>
              </a:rPr>
              <a:t> </a:t>
            </a:r>
            <a:r>
              <a:rPr lang="pt-PT" altLang="pt-PT" dirty="0" err="1">
                <a:solidFill>
                  <a:srgbClr val="212121"/>
                </a:solidFill>
                <a:latin typeface="+mj-lt"/>
              </a:rPr>
              <a:t>of</a:t>
            </a:r>
            <a:r>
              <a:rPr lang="pt-PT" altLang="pt-PT" dirty="0">
                <a:solidFill>
                  <a:srgbClr val="212121"/>
                </a:solidFill>
                <a:latin typeface="+mj-lt"/>
              </a:rPr>
              <a:t>  </a:t>
            </a:r>
            <a:r>
              <a:rPr lang="pt-PT" altLang="pt-PT" dirty="0" err="1">
                <a:solidFill>
                  <a:srgbClr val="212121"/>
                </a:solidFill>
                <a:latin typeface="+mj-lt"/>
              </a:rPr>
              <a:t>advirtesements</a:t>
            </a:r>
            <a:r>
              <a:rPr lang="pt-PT" altLang="pt-PT" dirty="0">
                <a:solidFill>
                  <a:srgbClr val="212121"/>
                </a:solidFill>
                <a:latin typeface="+mj-lt"/>
              </a:rPr>
              <a:t>.</a:t>
            </a:r>
            <a:r>
              <a:rPr lang="pt-PT" altLang="pt-PT" dirty="0">
                <a:latin typeface="+mj-lt"/>
              </a:rPr>
              <a:t> </a:t>
            </a:r>
          </a:p>
          <a:p>
            <a:endParaRPr lang="pt-BR" dirty="0"/>
          </a:p>
        </p:txBody>
      </p:sp>
    </p:spTree>
    <p:extLst>
      <p:ext uri="{BB962C8B-B14F-4D97-AF65-F5344CB8AC3E}">
        <p14:creationId xmlns:p14="http://schemas.microsoft.com/office/powerpoint/2010/main" val="3608853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ângulo 1"/>
          <p:cNvSpPr/>
          <p:nvPr/>
        </p:nvSpPr>
        <p:spPr>
          <a:xfrm>
            <a:off x="3179182" y="0"/>
            <a:ext cx="5964818" cy="7857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solidFill>
                  <a:srgbClr val="A5C249"/>
                </a:solidFill>
                <a:latin typeface="Calibri"/>
              </a:rPr>
              <a:t>FATIMA</a:t>
            </a:r>
            <a:r>
              <a:rPr lang="pt-PT" sz="2200" b="1" dirty="0">
                <a:solidFill>
                  <a:srgbClr val="A5C249"/>
                </a:solidFill>
                <a:latin typeface="Calibri"/>
              </a:rPr>
              <a:t> </a:t>
            </a:r>
            <a:r>
              <a:rPr lang="en-US" sz="2200" b="1" dirty="0">
                <a:solidFill>
                  <a:srgbClr val="A5C249"/>
                </a:solidFill>
                <a:latin typeface="Calibri"/>
              </a:rPr>
              <a:t>HOSPITALITY</a:t>
            </a:r>
            <a:r>
              <a:rPr lang="pt-PT" sz="2200" b="1" dirty="0">
                <a:solidFill>
                  <a:srgbClr val="A5C249"/>
                </a:solidFill>
                <a:latin typeface="Calibri"/>
              </a:rPr>
              <a:t> </a:t>
            </a:r>
            <a:r>
              <a:rPr lang="en-US" sz="2200" b="1" dirty="0">
                <a:solidFill>
                  <a:srgbClr val="A5C249"/>
                </a:solidFill>
                <a:latin typeface="Calibri"/>
              </a:rPr>
              <a:t>SCHOOL</a:t>
            </a:r>
            <a:endParaRPr lang="pt-PT" sz="2200" b="1" dirty="0">
              <a:solidFill>
                <a:srgbClr val="A5C249"/>
              </a:solidFill>
              <a:latin typeface="Calibri"/>
            </a:endParaRPr>
          </a:p>
        </p:txBody>
      </p:sp>
      <p:sp>
        <p:nvSpPr>
          <p:cNvPr id="3" name="Rectângulo 2"/>
          <p:cNvSpPr/>
          <p:nvPr/>
        </p:nvSpPr>
        <p:spPr>
          <a:xfrm>
            <a:off x="0" y="0"/>
            <a:ext cx="317918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prstClr val="white"/>
              </a:solidFill>
            </a:endParaRPr>
          </a:p>
        </p:txBody>
      </p:sp>
      <p:pic>
        <p:nvPicPr>
          <p:cNvPr id="4" name="Imagem 3" descr="ehf_branco.png"/>
          <p:cNvPicPr>
            <a:picLocks noChangeAspect="1"/>
          </p:cNvPicPr>
          <p:nvPr/>
        </p:nvPicPr>
        <p:blipFill>
          <a:blip r:embed="rId3" cstate="print"/>
          <a:stretch>
            <a:fillRect/>
          </a:stretch>
        </p:blipFill>
        <p:spPr>
          <a:xfrm>
            <a:off x="642910" y="928670"/>
            <a:ext cx="2123700" cy="707900"/>
          </a:xfrm>
          <a:prstGeom prst="rect">
            <a:avLst/>
          </a:prstGeom>
        </p:spPr>
      </p:pic>
      <p:sp>
        <p:nvSpPr>
          <p:cNvPr id="6" name="Rectângulo 5"/>
          <p:cNvSpPr/>
          <p:nvPr/>
        </p:nvSpPr>
        <p:spPr>
          <a:xfrm>
            <a:off x="3149159" y="1550320"/>
            <a:ext cx="5940152" cy="784830"/>
          </a:xfrm>
          <a:prstGeom prst="rect">
            <a:avLst/>
          </a:prstGeom>
          <a:solidFill>
            <a:schemeClr val="accent6"/>
          </a:solidFill>
        </p:spPr>
        <p:txBody>
          <a:bodyPr wrap="square">
            <a:spAutoFit/>
          </a:bodyPr>
          <a:lstStyle/>
          <a:p>
            <a:pPr>
              <a:lnSpc>
                <a:spcPct val="150000"/>
              </a:lnSpc>
            </a:pPr>
            <a:r>
              <a:rPr lang="en-US" dirty="0"/>
              <a:t>Consumerism:</a:t>
            </a:r>
            <a:endParaRPr lang="pt-PT" b="1" dirty="0">
              <a:solidFill>
                <a:prstClr val="white"/>
              </a:solidFill>
              <a:latin typeface="Calibri"/>
            </a:endParaRPr>
          </a:p>
          <a:p>
            <a:endParaRPr lang="pt-PT" b="1" dirty="0">
              <a:solidFill>
                <a:prstClr val="white"/>
              </a:solidFill>
              <a:latin typeface="Calibri"/>
            </a:endParaRPr>
          </a:p>
        </p:txBody>
      </p:sp>
      <p:sp>
        <p:nvSpPr>
          <p:cNvPr id="7" name="CaixaDeTexto 6"/>
          <p:cNvSpPr txBox="1"/>
          <p:nvPr/>
        </p:nvSpPr>
        <p:spPr>
          <a:xfrm>
            <a:off x="6623720" y="5229890"/>
            <a:ext cx="2720957" cy="369332"/>
          </a:xfrm>
          <a:prstGeom prst="rect">
            <a:avLst/>
          </a:prstGeom>
          <a:noFill/>
        </p:spPr>
        <p:txBody>
          <a:bodyPr wrap="square" rtlCol="0">
            <a:spAutoFit/>
          </a:bodyPr>
          <a:lstStyle/>
          <a:p>
            <a:endParaRPr lang="pt-PT" dirty="0"/>
          </a:p>
        </p:txBody>
      </p:sp>
      <p:pic>
        <p:nvPicPr>
          <p:cNvPr id="8" name="Imagem 7">
            <a:extLst>
              <a:ext uri="{FF2B5EF4-FFF2-40B4-BE49-F238E27FC236}">
                <a16:creationId xmlns:a16="http://schemas.microsoft.com/office/drawing/2014/main" id="{423A2D92-CA4B-4B5E-964B-983A1C703A19}"/>
              </a:ext>
            </a:extLst>
          </p:cNvPr>
          <p:cNvPicPr>
            <a:picLocks noChangeAspect="1"/>
          </p:cNvPicPr>
          <p:nvPr/>
        </p:nvPicPr>
        <p:blipFill>
          <a:blip r:embed="rId4"/>
          <a:stretch>
            <a:fillRect/>
          </a:stretch>
        </p:blipFill>
        <p:spPr>
          <a:xfrm>
            <a:off x="229949" y="2856981"/>
            <a:ext cx="2919210" cy="2404699"/>
          </a:xfrm>
          <a:prstGeom prst="rect">
            <a:avLst/>
          </a:prstGeom>
          <a:ln>
            <a:noFill/>
          </a:ln>
          <a:effectLst>
            <a:softEdge rad="112500"/>
          </a:effectLst>
        </p:spPr>
      </p:pic>
      <p:sp>
        <p:nvSpPr>
          <p:cNvPr id="9" name="CaixaDeTexto 8">
            <a:extLst>
              <a:ext uri="{FF2B5EF4-FFF2-40B4-BE49-F238E27FC236}">
                <a16:creationId xmlns:a16="http://schemas.microsoft.com/office/drawing/2014/main" id="{D40B068C-BC4E-445C-B218-82118D2B5DCE}"/>
              </a:ext>
            </a:extLst>
          </p:cNvPr>
          <p:cNvSpPr txBox="1"/>
          <p:nvPr/>
        </p:nvSpPr>
        <p:spPr>
          <a:xfrm>
            <a:off x="3588556" y="2729438"/>
            <a:ext cx="4752528" cy="2708434"/>
          </a:xfrm>
          <a:prstGeom prst="rect">
            <a:avLst/>
          </a:prstGeom>
          <a:noFill/>
        </p:spPr>
        <p:txBody>
          <a:bodyPr wrap="square" rtlCol="0">
            <a:spAutoFit/>
          </a:bodyPr>
          <a:lstStyle/>
          <a:p>
            <a:pPr marL="342900" lvl="0" indent="-342900" algn="just" eaLnBrk="0" fontAlgn="base" hangingPunct="0">
              <a:lnSpc>
                <a:spcPct val="150000"/>
              </a:lnSpc>
              <a:spcBef>
                <a:spcPct val="0"/>
              </a:spcBef>
              <a:spcAft>
                <a:spcPct val="0"/>
              </a:spcAft>
              <a:buFont typeface="Arial" panose="020B0604020202020204" pitchFamily="34" charset="0"/>
              <a:buChar char="•"/>
            </a:pPr>
            <a:r>
              <a:rPr lang="pt-PT" altLang="pt-PT" sz="2000" dirty="0" err="1">
                <a:solidFill>
                  <a:srgbClr val="212121"/>
                </a:solidFill>
                <a:latin typeface="+mj-lt"/>
              </a:rPr>
              <a:t>This</a:t>
            </a:r>
            <a:r>
              <a:rPr lang="pt-PT" altLang="pt-PT" sz="2000" dirty="0">
                <a:solidFill>
                  <a:srgbClr val="212121"/>
                </a:solidFill>
                <a:latin typeface="+mj-lt"/>
              </a:rPr>
              <a:t> </a:t>
            </a:r>
            <a:r>
              <a:rPr lang="pt-PT" altLang="pt-PT" sz="2000" dirty="0" err="1">
                <a:solidFill>
                  <a:srgbClr val="212121"/>
                </a:solidFill>
                <a:latin typeface="+mj-lt"/>
              </a:rPr>
              <a:t>consumerism</a:t>
            </a:r>
            <a:r>
              <a:rPr lang="pt-PT" altLang="pt-PT" sz="2000" dirty="0">
                <a:solidFill>
                  <a:srgbClr val="212121"/>
                </a:solidFill>
                <a:latin typeface="+mj-lt"/>
              </a:rPr>
              <a:t> can cause </a:t>
            </a:r>
            <a:r>
              <a:rPr lang="pt-PT" altLang="pt-PT" sz="2000" dirty="0" err="1">
                <a:solidFill>
                  <a:srgbClr val="212121"/>
                </a:solidFill>
                <a:latin typeface="+mj-lt"/>
              </a:rPr>
              <a:t>serious</a:t>
            </a:r>
            <a:r>
              <a:rPr lang="pt-PT" altLang="pt-PT" sz="2000" dirty="0">
                <a:solidFill>
                  <a:srgbClr val="212121"/>
                </a:solidFill>
                <a:latin typeface="+mj-lt"/>
              </a:rPr>
              <a:t> </a:t>
            </a:r>
            <a:r>
              <a:rPr lang="pt-PT" altLang="pt-PT" sz="2000" dirty="0" err="1">
                <a:solidFill>
                  <a:srgbClr val="212121"/>
                </a:solidFill>
                <a:latin typeface="+mj-lt"/>
              </a:rPr>
              <a:t>environmental</a:t>
            </a:r>
            <a:r>
              <a:rPr lang="pt-PT" altLang="pt-PT" sz="2000" dirty="0">
                <a:solidFill>
                  <a:srgbClr val="212121"/>
                </a:solidFill>
                <a:latin typeface="+mj-lt"/>
              </a:rPr>
              <a:t> </a:t>
            </a:r>
            <a:r>
              <a:rPr lang="pt-PT" altLang="pt-PT" sz="2000" dirty="0" err="1">
                <a:solidFill>
                  <a:srgbClr val="212121"/>
                </a:solidFill>
                <a:latin typeface="+mj-lt"/>
              </a:rPr>
              <a:t>problems</a:t>
            </a:r>
            <a:r>
              <a:rPr lang="pt-PT" altLang="pt-PT" sz="2000" dirty="0">
                <a:solidFill>
                  <a:srgbClr val="212121"/>
                </a:solidFill>
                <a:latin typeface="+mj-lt"/>
              </a:rPr>
              <a:t>, </a:t>
            </a:r>
            <a:r>
              <a:rPr lang="pt-PT" altLang="pt-PT" sz="2000" dirty="0" err="1">
                <a:solidFill>
                  <a:srgbClr val="212121"/>
                </a:solidFill>
                <a:latin typeface="+mj-lt"/>
              </a:rPr>
              <a:t>because</a:t>
            </a:r>
            <a:r>
              <a:rPr lang="pt-PT" altLang="pt-PT" sz="2000" dirty="0">
                <a:solidFill>
                  <a:srgbClr val="212121"/>
                </a:solidFill>
                <a:latin typeface="+mj-lt"/>
              </a:rPr>
              <a:t> </a:t>
            </a:r>
            <a:r>
              <a:rPr lang="pt-PT" altLang="pt-PT" sz="2000" dirty="0" err="1">
                <a:solidFill>
                  <a:srgbClr val="212121"/>
                </a:solidFill>
                <a:latin typeface="+mj-lt"/>
              </a:rPr>
              <a:t>the</a:t>
            </a:r>
            <a:r>
              <a:rPr lang="pt-PT" altLang="pt-PT" sz="2000" dirty="0">
                <a:solidFill>
                  <a:srgbClr val="212121"/>
                </a:solidFill>
                <a:latin typeface="+mj-lt"/>
              </a:rPr>
              <a:t> more </a:t>
            </a:r>
            <a:r>
              <a:rPr lang="pt-PT" altLang="pt-PT" sz="2000" dirty="0" err="1">
                <a:solidFill>
                  <a:srgbClr val="212121"/>
                </a:solidFill>
                <a:latin typeface="+mj-lt"/>
              </a:rPr>
              <a:t>we</a:t>
            </a:r>
            <a:r>
              <a:rPr lang="pt-PT" altLang="pt-PT" sz="2000" dirty="0">
                <a:solidFill>
                  <a:srgbClr val="212121"/>
                </a:solidFill>
                <a:latin typeface="+mj-lt"/>
              </a:rPr>
              <a:t> consume, </a:t>
            </a:r>
            <a:r>
              <a:rPr lang="pt-PT" altLang="pt-PT" sz="2000" dirty="0" err="1">
                <a:solidFill>
                  <a:srgbClr val="212121"/>
                </a:solidFill>
                <a:latin typeface="+mj-lt"/>
              </a:rPr>
              <a:t>the</a:t>
            </a:r>
            <a:r>
              <a:rPr lang="pt-PT" altLang="pt-PT" sz="2000" dirty="0">
                <a:solidFill>
                  <a:srgbClr val="212121"/>
                </a:solidFill>
                <a:latin typeface="+mj-lt"/>
              </a:rPr>
              <a:t> more </a:t>
            </a:r>
            <a:r>
              <a:rPr lang="pt-PT" altLang="pt-PT" sz="2000" dirty="0" err="1">
                <a:solidFill>
                  <a:srgbClr val="212121"/>
                </a:solidFill>
                <a:latin typeface="+mj-lt"/>
              </a:rPr>
              <a:t>it</a:t>
            </a:r>
            <a:r>
              <a:rPr lang="pt-PT" altLang="pt-PT" sz="2000" dirty="0">
                <a:solidFill>
                  <a:srgbClr val="212121"/>
                </a:solidFill>
                <a:latin typeface="+mj-lt"/>
              </a:rPr>
              <a:t> </a:t>
            </a:r>
            <a:r>
              <a:rPr lang="pt-PT" altLang="pt-PT" sz="2000" dirty="0" err="1">
                <a:solidFill>
                  <a:srgbClr val="212121"/>
                </a:solidFill>
                <a:latin typeface="+mj-lt"/>
              </a:rPr>
              <a:t>is</a:t>
            </a:r>
            <a:r>
              <a:rPr lang="pt-PT" altLang="pt-PT" sz="2000" dirty="0">
                <a:solidFill>
                  <a:srgbClr val="212121"/>
                </a:solidFill>
                <a:latin typeface="+mj-lt"/>
              </a:rPr>
              <a:t> </a:t>
            </a:r>
            <a:r>
              <a:rPr lang="pt-PT" altLang="pt-PT" sz="2000" dirty="0" err="1">
                <a:solidFill>
                  <a:srgbClr val="212121"/>
                </a:solidFill>
                <a:latin typeface="+mj-lt"/>
              </a:rPr>
              <a:t>necessary</a:t>
            </a:r>
            <a:r>
              <a:rPr lang="pt-PT" altLang="pt-PT" sz="2000" dirty="0">
                <a:solidFill>
                  <a:srgbClr val="212121"/>
                </a:solidFill>
                <a:latin typeface="+mj-lt"/>
              </a:rPr>
              <a:t> to </a:t>
            </a:r>
            <a:r>
              <a:rPr lang="pt-PT" altLang="pt-PT" sz="2000" dirty="0" err="1">
                <a:solidFill>
                  <a:srgbClr val="212121"/>
                </a:solidFill>
                <a:latin typeface="+mj-lt"/>
              </a:rPr>
              <a:t>produce</a:t>
            </a:r>
            <a:r>
              <a:rPr lang="pt-PT" altLang="pt-PT" sz="2000" dirty="0">
                <a:solidFill>
                  <a:srgbClr val="212121"/>
                </a:solidFill>
                <a:latin typeface="+mj-lt"/>
              </a:rPr>
              <a:t> </a:t>
            </a:r>
            <a:r>
              <a:rPr lang="pt-PT" altLang="pt-PT" sz="2000" dirty="0" err="1">
                <a:solidFill>
                  <a:srgbClr val="212121"/>
                </a:solidFill>
                <a:latin typeface="+mj-lt"/>
              </a:rPr>
              <a:t>goods</a:t>
            </a:r>
            <a:r>
              <a:rPr lang="pt-PT" altLang="pt-PT" sz="2000" dirty="0">
                <a:solidFill>
                  <a:srgbClr val="212121"/>
                </a:solidFill>
                <a:latin typeface="+mj-lt"/>
              </a:rPr>
              <a:t> </a:t>
            </a:r>
            <a:r>
              <a:rPr lang="pt-PT" altLang="pt-PT" sz="2000" dirty="0" err="1">
                <a:solidFill>
                  <a:srgbClr val="212121"/>
                </a:solidFill>
                <a:latin typeface="+mj-lt"/>
              </a:rPr>
              <a:t>or</a:t>
            </a:r>
            <a:r>
              <a:rPr lang="pt-PT" altLang="pt-PT" sz="2000" dirty="0">
                <a:solidFill>
                  <a:srgbClr val="212121"/>
                </a:solidFill>
                <a:latin typeface="+mj-lt"/>
              </a:rPr>
              <a:t> </a:t>
            </a:r>
            <a:r>
              <a:rPr lang="pt-PT" altLang="pt-PT" sz="2000" dirty="0" err="1">
                <a:solidFill>
                  <a:srgbClr val="212121"/>
                </a:solidFill>
                <a:latin typeface="+mj-lt"/>
              </a:rPr>
              <a:t>items</a:t>
            </a:r>
            <a:r>
              <a:rPr lang="pt-PT" altLang="pt-PT" sz="2000" dirty="0">
                <a:solidFill>
                  <a:srgbClr val="212121"/>
                </a:solidFill>
                <a:latin typeface="+mj-lt"/>
              </a:rPr>
              <a:t> </a:t>
            </a:r>
            <a:r>
              <a:rPr lang="pt-PT" altLang="pt-PT" sz="2000" dirty="0" err="1">
                <a:solidFill>
                  <a:srgbClr val="212121"/>
                </a:solidFill>
                <a:latin typeface="+mj-lt"/>
              </a:rPr>
              <a:t>and</a:t>
            </a:r>
            <a:r>
              <a:rPr lang="pt-PT" altLang="pt-PT" sz="2000" dirty="0">
                <a:solidFill>
                  <a:srgbClr val="212121"/>
                </a:solidFill>
                <a:latin typeface="+mj-lt"/>
              </a:rPr>
              <a:t> </a:t>
            </a:r>
            <a:r>
              <a:rPr lang="pt-PT" altLang="pt-PT" sz="2000" dirty="0" err="1">
                <a:solidFill>
                  <a:srgbClr val="212121"/>
                </a:solidFill>
                <a:latin typeface="+mj-lt"/>
              </a:rPr>
              <a:t>this</a:t>
            </a:r>
            <a:r>
              <a:rPr lang="pt-PT" altLang="pt-PT" sz="2000" dirty="0">
                <a:solidFill>
                  <a:srgbClr val="212121"/>
                </a:solidFill>
                <a:latin typeface="+mj-lt"/>
              </a:rPr>
              <a:t> </a:t>
            </a:r>
            <a:r>
              <a:rPr lang="pt-PT" altLang="pt-PT" sz="2000" dirty="0" err="1">
                <a:solidFill>
                  <a:srgbClr val="212121"/>
                </a:solidFill>
                <a:latin typeface="+mj-lt"/>
              </a:rPr>
              <a:t>involves</a:t>
            </a:r>
            <a:r>
              <a:rPr lang="pt-PT" altLang="pt-PT" sz="2000" dirty="0">
                <a:solidFill>
                  <a:srgbClr val="212121"/>
                </a:solidFill>
                <a:latin typeface="+mj-lt"/>
              </a:rPr>
              <a:t>  natural </a:t>
            </a:r>
            <a:r>
              <a:rPr lang="pt-PT" altLang="pt-PT" sz="2000" dirty="0" err="1">
                <a:solidFill>
                  <a:srgbClr val="212121"/>
                </a:solidFill>
                <a:latin typeface="+mj-lt"/>
              </a:rPr>
              <a:t>resources</a:t>
            </a:r>
            <a:r>
              <a:rPr lang="pt-PT" altLang="pt-PT" sz="2000" dirty="0">
                <a:solidFill>
                  <a:srgbClr val="212121"/>
                </a:solidFill>
                <a:latin typeface="+mj-lt"/>
              </a:rPr>
              <a:t>. </a:t>
            </a:r>
          </a:p>
          <a:p>
            <a:pPr marL="342900" lvl="0" indent="-342900" algn="just" eaLnBrk="0" fontAlgn="base" hangingPunct="0">
              <a:spcBef>
                <a:spcPct val="0"/>
              </a:spcBef>
              <a:spcAft>
                <a:spcPct val="0"/>
              </a:spcAft>
              <a:buFont typeface="Arial" panose="020B0604020202020204" pitchFamily="34" charset="0"/>
              <a:buChar char="•"/>
            </a:pPr>
            <a:endParaRPr lang="pt-PT" altLang="pt-PT" sz="2000" dirty="0">
              <a:solidFill>
                <a:srgbClr val="212121"/>
              </a:solidFill>
              <a:latin typeface="+mj-lt"/>
            </a:endParaRPr>
          </a:p>
        </p:txBody>
      </p:sp>
    </p:spTree>
    <p:extLst>
      <p:ext uri="{BB962C8B-B14F-4D97-AF65-F5344CB8AC3E}">
        <p14:creationId xmlns:p14="http://schemas.microsoft.com/office/powerpoint/2010/main" val="2827177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ângulo 1"/>
          <p:cNvSpPr/>
          <p:nvPr/>
        </p:nvSpPr>
        <p:spPr>
          <a:xfrm>
            <a:off x="3179182" y="0"/>
            <a:ext cx="5964818" cy="7857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solidFill>
                  <a:srgbClr val="A5C249"/>
                </a:solidFill>
                <a:latin typeface="Calibri"/>
              </a:rPr>
              <a:t>FATIMA</a:t>
            </a:r>
            <a:r>
              <a:rPr lang="pt-PT" sz="2200" b="1" dirty="0">
                <a:solidFill>
                  <a:srgbClr val="A5C249"/>
                </a:solidFill>
                <a:latin typeface="Calibri"/>
              </a:rPr>
              <a:t> </a:t>
            </a:r>
            <a:r>
              <a:rPr lang="en-US" sz="2200" b="1" dirty="0">
                <a:solidFill>
                  <a:srgbClr val="A5C249"/>
                </a:solidFill>
                <a:latin typeface="Calibri"/>
              </a:rPr>
              <a:t>HOSPITALITY</a:t>
            </a:r>
            <a:r>
              <a:rPr lang="pt-PT" sz="2200" b="1" dirty="0">
                <a:solidFill>
                  <a:srgbClr val="A5C249"/>
                </a:solidFill>
                <a:latin typeface="Calibri"/>
              </a:rPr>
              <a:t> </a:t>
            </a:r>
            <a:r>
              <a:rPr lang="en-US" sz="2200" b="1" dirty="0">
                <a:solidFill>
                  <a:srgbClr val="A5C249"/>
                </a:solidFill>
                <a:latin typeface="Calibri"/>
              </a:rPr>
              <a:t>SCHOOL</a:t>
            </a:r>
            <a:endParaRPr lang="pt-PT" sz="2200" b="1" dirty="0">
              <a:solidFill>
                <a:srgbClr val="A5C249"/>
              </a:solidFill>
              <a:latin typeface="Calibri"/>
            </a:endParaRPr>
          </a:p>
        </p:txBody>
      </p:sp>
      <p:sp>
        <p:nvSpPr>
          <p:cNvPr id="3" name="Rectângulo 2"/>
          <p:cNvSpPr/>
          <p:nvPr/>
        </p:nvSpPr>
        <p:spPr>
          <a:xfrm>
            <a:off x="0" y="0"/>
            <a:ext cx="317918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prstClr val="white"/>
              </a:solidFill>
            </a:endParaRPr>
          </a:p>
        </p:txBody>
      </p:sp>
      <p:pic>
        <p:nvPicPr>
          <p:cNvPr id="4" name="Imagem 3" descr="ehf_branco.png"/>
          <p:cNvPicPr>
            <a:picLocks noChangeAspect="1"/>
          </p:cNvPicPr>
          <p:nvPr/>
        </p:nvPicPr>
        <p:blipFill>
          <a:blip r:embed="rId3" cstate="print"/>
          <a:stretch>
            <a:fillRect/>
          </a:stretch>
        </p:blipFill>
        <p:spPr>
          <a:xfrm>
            <a:off x="642910" y="928670"/>
            <a:ext cx="2123700" cy="707900"/>
          </a:xfrm>
          <a:prstGeom prst="rect">
            <a:avLst/>
          </a:prstGeom>
        </p:spPr>
      </p:pic>
      <p:sp>
        <p:nvSpPr>
          <p:cNvPr id="6" name="Rectângulo 5"/>
          <p:cNvSpPr/>
          <p:nvPr/>
        </p:nvSpPr>
        <p:spPr>
          <a:xfrm>
            <a:off x="3179182" y="1524417"/>
            <a:ext cx="5940152" cy="784830"/>
          </a:xfrm>
          <a:prstGeom prst="rect">
            <a:avLst/>
          </a:prstGeom>
          <a:solidFill>
            <a:schemeClr val="accent6"/>
          </a:solidFill>
        </p:spPr>
        <p:txBody>
          <a:bodyPr wrap="square">
            <a:spAutoFit/>
          </a:bodyPr>
          <a:lstStyle/>
          <a:p>
            <a:pPr>
              <a:lnSpc>
                <a:spcPct val="150000"/>
              </a:lnSpc>
            </a:pPr>
            <a:r>
              <a:rPr lang="pt-PT" b="1" dirty="0" err="1">
                <a:latin typeface="Calibri"/>
              </a:rPr>
              <a:t>How</a:t>
            </a:r>
            <a:r>
              <a:rPr lang="pt-PT" b="1" dirty="0">
                <a:latin typeface="Calibri"/>
              </a:rPr>
              <a:t> does </a:t>
            </a:r>
            <a:r>
              <a:rPr lang="pt-PT" b="1" dirty="0" err="1">
                <a:latin typeface="Calibri"/>
              </a:rPr>
              <a:t>consumption</a:t>
            </a:r>
            <a:r>
              <a:rPr lang="pt-PT" b="1" dirty="0">
                <a:latin typeface="Calibri"/>
              </a:rPr>
              <a:t> </a:t>
            </a:r>
            <a:r>
              <a:rPr lang="pt-PT" b="1" dirty="0" err="1">
                <a:latin typeface="Calibri"/>
              </a:rPr>
              <a:t>influence</a:t>
            </a:r>
            <a:r>
              <a:rPr lang="pt-PT" b="1" dirty="0">
                <a:latin typeface="Calibri"/>
              </a:rPr>
              <a:t> </a:t>
            </a:r>
            <a:r>
              <a:rPr lang="pt-PT" b="1" dirty="0" err="1">
                <a:latin typeface="Calibri"/>
              </a:rPr>
              <a:t>the</a:t>
            </a:r>
            <a:r>
              <a:rPr lang="pt-PT" b="1" dirty="0">
                <a:latin typeface="Calibri"/>
              </a:rPr>
              <a:t> </a:t>
            </a:r>
            <a:r>
              <a:rPr lang="pt-PT" b="1" dirty="0" err="1">
                <a:latin typeface="Calibri"/>
              </a:rPr>
              <a:t>enviroment</a:t>
            </a:r>
            <a:r>
              <a:rPr lang="pt-PT" b="1" dirty="0">
                <a:latin typeface="Calibri"/>
              </a:rPr>
              <a:t>?</a:t>
            </a:r>
          </a:p>
          <a:p>
            <a:endParaRPr lang="pt-PT" b="1" dirty="0">
              <a:solidFill>
                <a:prstClr val="white"/>
              </a:solidFill>
              <a:latin typeface="Calibri"/>
            </a:endParaRPr>
          </a:p>
        </p:txBody>
      </p:sp>
      <p:sp>
        <p:nvSpPr>
          <p:cNvPr id="7" name="CaixaDeTexto 6"/>
          <p:cNvSpPr txBox="1"/>
          <p:nvPr/>
        </p:nvSpPr>
        <p:spPr>
          <a:xfrm>
            <a:off x="6623720" y="5229890"/>
            <a:ext cx="2720957" cy="369332"/>
          </a:xfrm>
          <a:prstGeom prst="rect">
            <a:avLst/>
          </a:prstGeom>
          <a:noFill/>
        </p:spPr>
        <p:txBody>
          <a:bodyPr wrap="square" rtlCol="0">
            <a:spAutoFit/>
          </a:bodyPr>
          <a:lstStyle/>
          <a:p>
            <a:endParaRPr lang="pt-PT" dirty="0"/>
          </a:p>
        </p:txBody>
      </p:sp>
      <p:pic>
        <p:nvPicPr>
          <p:cNvPr id="5" name="Imagem 4">
            <a:extLst>
              <a:ext uri="{FF2B5EF4-FFF2-40B4-BE49-F238E27FC236}">
                <a16:creationId xmlns:a16="http://schemas.microsoft.com/office/drawing/2014/main" id="{30CAEB6F-5009-44DF-B629-051BCF04068E}"/>
              </a:ext>
            </a:extLst>
          </p:cNvPr>
          <p:cNvPicPr>
            <a:picLocks noChangeAspect="1"/>
          </p:cNvPicPr>
          <p:nvPr/>
        </p:nvPicPr>
        <p:blipFill>
          <a:blip r:embed="rId4"/>
          <a:stretch>
            <a:fillRect/>
          </a:stretch>
        </p:blipFill>
        <p:spPr>
          <a:xfrm>
            <a:off x="101279" y="3336821"/>
            <a:ext cx="3412239" cy="2423866"/>
          </a:xfrm>
          <a:prstGeom prst="rect">
            <a:avLst/>
          </a:prstGeom>
          <a:ln>
            <a:noFill/>
          </a:ln>
          <a:effectLst>
            <a:softEdge rad="112500"/>
          </a:effectLst>
        </p:spPr>
      </p:pic>
      <p:sp>
        <p:nvSpPr>
          <p:cNvPr id="8" name="CaixaDeTexto 7">
            <a:extLst>
              <a:ext uri="{FF2B5EF4-FFF2-40B4-BE49-F238E27FC236}">
                <a16:creationId xmlns:a16="http://schemas.microsoft.com/office/drawing/2014/main" id="{D269C068-A918-4580-9852-6CAC6AD1796F}"/>
              </a:ext>
            </a:extLst>
          </p:cNvPr>
          <p:cNvSpPr txBox="1"/>
          <p:nvPr/>
        </p:nvSpPr>
        <p:spPr>
          <a:xfrm>
            <a:off x="3533224" y="2678822"/>
            <a:ext cx="5359256" cy="2585323"/>
          </a:xfrm>
          <a:prstGeom prst="rect">
            <a:avLst/>
          </a:prstGeom>
          <a:noFill/>
        </p:spPr>
        <p:txBody>
          <a:bodyPr wrap="square" rtlCol="0">
            <a:spAutoFit/>
          </a:bodyPr>
          <a:lstStyle/>
          <a:p>
            <a:pPr>
              <a:lnSpc>
                <a:spcPct val="150000"/>
              </a:lnSpc>
            </a:pPr>
            <a:r>
              <a:rPr lang="en-US" dirty="0">
                <a:latin typeface="+mj-lt"/>
              </a:rPr>
              <a:t>In a globalized world dominated by capitalism, consumption is directly linked to the development of society. </a:t>
            </a:r>
          </a:p>
          <a:p>
            <a:pPr>
              <a:lnSpc>
                <a:spcPct val="150000"/>
              </a:lnSpc>
            </a:pPr>
            <a:r>
              <a:rPr lang="en-US" dirty="0">
                <a:latin typeface="+mj-lt"/>
              </a:rPr>
              <a:t>The more we consume, the greater the development and economic stability of each state and region will grow. </a:t>
            </a:r>
          </a:p>
        </p:txBody>
      </p:sp>
    </p:spTree>
    <p:extLst>
      <p:ext uri="{BB962C8B-B14F-4D97-AF65-F5344CB8AC3E}">
        <p14:creationId xmlns:p14="http://schemas.microsoft.com/office/powerpoint/2010/main" val="674825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ângulo 1"/>
          <p:cNvSpPr/>
          <p:nvPr/>
        </p:nvSpPr>
        <p:spPr>
          <a:xfrm>
            <a:off x="3179182" y="0"/>
            <a:ext cx="5964818" cy="7857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solidFill>
                  <a:srgbClr val="A5C249"/>
                </a:solidFill>
                <a:latin typeface="Calibri"/>
              </a:rPr>
              <a:t>FATIMA</a:t>
            </a:r>
            <a:r>
              <a:rPr lang="pt-PT" sz="2200" b="1" dirty="0">
                <a:solidFill>
                  <a:srgbClr val="A5C249"/>
                </a:solidFill>
                <a:latin typeface="Calibri"/>
              </a:rPr>
              <a:t> </a:t>
            </a:r>
            <a:r>
              <a:rPr lang="en-US" sz="2200" b="1" dirty="0">
                <a:solidFill>
                  <a:srgbClr val="A5C249"/>
                </a:solidFill>
                <a:latin typeface="Calibri"/>
              </a:rPr>
              <a:t>HOSPITALITY</a:t>
            </a:r>
            <a:r>
              <a:rPr lang="pt-PT" sz="2200" b="1" dirty="0">
                <a:solidFill>
                  <a:srgbClr val="A5C249"/>
                </a:solidFill>
                <a:latin typeface="Calibri"/>
              </a:rPr>
              <a:t> </a:t>
            </a:r>
            <a:r>
              <a:rPr lang="en-US" sz="2200" b="1" dirty="0">
                <a:solidFill>
                  <a:srgbClr val="A5C249"/>
                </a:solidFill>
                <a:latin typeface="Calibri"/>
              </a:rPr>
              <a:t>SCHOOL</a:t>
            </a:r>
            <a:endParaRPr lang="pt-PT" sz="2200" b="1" dirty="0">
              <a:solidFill>
                <a:srgbClr val="A5C249"/>
              </a:solidFill>
              <a:latin typeface="Calibri"/>
            </a:endParaRPr>
          </a:p>
        </p:txBody>
      </p:sp>
      <p:sp>
        <p:nvSpPr>
          <p:cNvPr id="3" name="Rectângulo 2"/>
          <p:cNvSpPr/>
          <p:nvPr/>
        </p:nvSpPr>
        <p:spPr>
          <a:xfrm>
            <a:off x="0" y="0"/>
            <a:ext cx="317918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prstClr val="white"/>
              </a:solidFill>
            </a:endParaRPr>
          </a:p>
        </p:txBody>
      </p:sp>
      <p:pic>
        <p:nvPicPr>
          <p:cNvPr id="4" name="Imagem 3" descr="ehf_branco.png"/>
          <p:cNvPicPr>
            <a:picLocks noChangeAspect="1"/>
          </p:cNvPicPr>
          <p:nvPr/>
        </p:nvPicPr>
        <p:blipFill>
          <a:blip r:embed="rId3" cstate="print"/>
          <a:stretch>
            <a:fillRect/>
          </a:stretch>
        </p:blipFill>
        <p:spPr>
          <a:xfrm>
            <a:off x="642910" y="928670"/>
            <a:ext cx="2123700" cy="707900"/>
          </a:xfrm>
          <a:prstGeom prst="rect">
            <a:avLst/>
          </a:prstGeom>
        </p:spPr>
      </p:pic>
      <p:sp>
        <p:nvSpPr>
          <p:cNvPr id="6" name="Rectângulo 5"/>
          <p:cNvSpPr/>
          <p:nvPr/>
        </p:nvSpPr>
        <p:spPr>
          <a:xfrm>
            <a:off x="3176914" y="1636570"/>
            <a:ext cx="5940152" cy="784830"/>
          </a:xfrm>
          <a:prstGeom prst="rect">
            <a:avLst/>
          </a:prstGeom>
          <a:solidFill>
            <a:schemeClr val="accent6"/>
          </a:solidFill>
        </p:spPr>
        <p:txBody>
          <a:bodyPr wrap="square">
            <a:spAutoFit/>
          </a:bodyPr>
          <a:lstStyle/>
          <a:p>
            <a:pPr>
              <a:lnSpc>
                <a:spcPct val="150000"/>
              </a:lnSpc>
            </a:pPr>
            <a:r>
              <a:rPr lang="pt-PT" b="1" dirty="0" err="1">
                <a:latin typeface="Calibri"/>
              </a:rPr>
              <a:t>How</a:t>
            </a:r>
            <a:r>
              <a:rPr lang="pt-PT" b="1" dirty="0">
                <a:latin typeface="Calibri"/>
              </a:rPr>
              <a:t> does </a:t>
            </a:r>
            <a:r>
              <a:rPr lang="pt-PT" b="1" dirty="0" err="1">
                <a:latin typeface="Calibri"/>
              </a:rPr>
              <a:t>consumption</a:t>
            </a:r>
            <a:r>
              <a:rPr lang="pt-PT" b="1" dirty="0">
                <a:latin typeface="Calibri"/>
              </a:rPr>
              <a:t> </a:t>
            </a:r>
            <a:r>
              <a:rPr lang="pt-PT" b="1" dirty="0" err="1">
                <a:latin typeface="Calibri"/>
              </a:rPr>
              <a:t>influence</a:t>
            </a:r>
            <a:r>
              <a:rPr lang="pt-PT" b="1" dirty="0">
                <a:latin typeface="Calibri"/>
              </a:rPr>
              <a:t> </a:t>
            </a:r>
            <a:r>
              <a:rPr lang="pt-PT" b="1" dirty="0" err="1">
                <a:latin typeface="Calibri"/>
              </a:rPr>
              <a:t>the</a:t>
            </a:r>
            <a:r>
              <a:rPr lang="pt-PT" b="1" dirty="0">
                <a:latin typeface="Calibri"/>
              </a:rPr>
              <a:t> </a:t>
            </a:r>
            <a:r>
              <a:rPr lang="pt-PT" b="1" dirty="0" err="1">
                <a:latin typeface="Calibri"/>
              </a:rPr>
              <a:t>enviroment</a:t>
            </a:r>
            <a:r>
              <a:rPr lang="pt-PT" b="1" dirty="0">
                <a:latin typeface="Calibri"/>
              </a:rPr>
              <a:t>?</a:t>
            </a:r>
          </a:p>
          <a:p>
            <a:endParaRPr lang="pt-PT" b="1" dirty="0">
              <a:solidFill>
                <a:prstClr val="white"/>
              </a:solidFill>
              <a:latin typeface="Calibri"/>
            </a:endParaRPr>
          </a:p>
        </p:txBody>
      </p:sp>
      <p:sp>
        <p:nvSpPr>
          <p:cNvPr id="7" name="CaixaDeTexto 6"/>
          <p:cNvSpPr txBox="1"/>
          <p:nvPr/>
        </p:nvSpPr>
        <p:spPr>
          <a:xfrm>
            <a:off x="6623720" y="5229890"/>
            <a:ext cx="2720957" cy="369332"/>
          </a:xfrm>
          <a:prstGeom prst="rect">
            <a:avLst/>
          </a:prstGeom>
          <a:noFill/>
        </p:spPr>
        <p:txBody>
          <a:bodyPr wrap="square" rtlCol="0">
            <a:spAutoFit/>
          </a:bodyPr>
          <a:lstStyle/>
          <a:p>
            <a:endParaRPr lang="pt-PT" dirty="0"/>
          </a:p>
        </p:txBody>
      </p:sp>
      <p:sp>
        <p:nvSpPr>
          <p:cNvPr id="5" name="Rectangle 1"/>
          <p:cNvSpPr>
            <a:spLocks noChangeArrowheads="1"/>
          </p:cNvSpPr>
          <p:nvPr/>
        </p:nvSpPr>
        <p:spPr bwMode="auto">
          <a:xfrm>
            <a:off x="3256819" y="2598003"/>
            <a:ext cx="5400600" cy="166199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342900" marR="0" lvl="0" indent="-342900" algn="just"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pt-PT" altLang="pt-PT" b="0" i="0" u="none" strike="noStrike" cap="none" normalizeH="0" baseline="0" dirty="0" err="1">
                <a:ln>
                  <a:noFill/>
                </a:ln>
                <a:solidFill>
                  <a:srgbClr val="212121"/>
                </a:solidFill>
                <a:effectLst/>
                <a:latin typeface="+mj-lt"/>
              </a:rPr>
              <a:t>The</a:t>
            </a:r>
            <a:r>
              <a:rPr kumimoji="0" lang="pt-PT" altLang="pt-PT" b="0" i="0" u="none" strike="noStrike" cap="none" normalizeH="0" baseline="0" dirty="0">
                <a:ln>
                  <a:noFill/>
                </a:ln>
                <a:solidFill>
                  <a:srgbClr val="212121"/>
                </a:solidFill>
                <a:effectLst/>
                <a:latin typeface="+mj-lt"/>
              </a:rPr>
              <a:t> </a:t>
            </a:r>
            <a:r>
              <a:rPr kumimoji="0" lang="pt-PT" altLang="pt-PT" b="0" i="0" u="none" strike="noStrike" cap="none" normalizeH="0" baseline="0" dirty="0" err="1">
                <a:ln>
                  <a:noFill/>
                </a:ln>
                <a:solidFill>
                  <a:srgbClr val="212121"/>
                </a:solidFill>
                <a:effectLst/>
                <a:latin typeface="+mj-lt"/>
              </a:rPr>
              <a:t>problem</a:t>
            </a:r>
            <a:r>
              <a:rPr kumimoji="0" lang="pt-PT" altLang="pt-PT" b="0" i="0" u="none" strike="noStrike" cap="none" normalizeH="0" baseline="0" dirty="0">
                <a:ln>
                  <a:noFill/>
                </a:ln>
                <a:solidFill>
                  <a:srgbClr val="212121"/>
                </a:solidFill>
                <a:effectLst/>
                <a:latin typeface="+mj-lt"/>
              </a:rPr>
              <a:t> </a:t>
            </a:r>
            <a:r>
              <a:rPr kumimoji="0" lang="pt-PT" altLang="pt-PT" b="0" i="0" u="none" strike="noStrike" cap="none" normalizeH="0" baseline="0" dirty="0" err="1">
                <a:ln>
                  <a:noFill/>
                </a:ln>
                <a:solidFill>
                  <a:srgbClr val="212121"/>
                </a:solidFill>
                <a:effectLst/>
                <a:latin typeface="+mj-lt"/>
              </a:rPr>
              <a:t>is</a:t>
            </a:r>
            <a:r>
              <a:rPr kumimoji="0" lang="pt-PT" altLang="pt-PT" b="0" i="0" u="none" strike="noStrike" cap="none" normalizeH="0" baseline="0" dirty="0">
                <a:ln>
                  <a:noFill/>
                </a:ln>
                <a:solidFill>
                  <a:srgbClr val="212121"/>
                </a:solidFill>
                <a:effectLst/>
                <a:latin typeface="+mj-lt"/>
              </a:rPr>
              <a:t> </a:t>
            </a:r>
            <a:r>
              <a:rPr kumimoji="0" lang="pt-PT" altLang="pt-PT" b="0" i="0" u="none" strike="noStrike" cap="none" normalizeH="0" baseline="0" dirty="0" err="1">
                <a:ln>
                  <a:noFill/>
                </a:ln>
                <a:solidFill>
                  <a:srgbClr val="212121"/>
                </a:solidFill>
                <a:effectLst/>
                <a:latin typeface="+mj-lt"/>
              </a:rPr>
              <a:t>that</a:t>
            </a:r>
            <a:r>
              <a:rPr kumimoji="0" lang="pt-PT" altLang="pt-PT" b="0" i="0" u="none" strike="noStrike" cap="none" normalizeH="0" baseline="0" dirty="0">
                <a:ln>
                  <a:noFill/>
                </a:ln>
                <a:solidFill>
                  <a:srgbClr val="212121"/>
                </a:solidFill>
                <a:effectLst/>
                <a:latin typeface="+mj-lt"/>
              </a:rPr>
              <a:t> </a:t>
            </a:r>
            <a:r>
              <a:rPr kumimoji="0" lang="pt-PT" altLang="pt-PT" b="0" i="0" u="none" strike="noStrike" cap="none" normalizeH="0" baseline="0" dirty="0" err="1">
                <a:ln>
                  <a:noFill/>
                </a:ln>
                <a:solidFill>
                  <a:srgbClr val="212121"/>
                </a:solidFill>
                <a:effectLst/>
                <a:latin typeface="+mj-lt"/>
              </a:rPr>
              <a:t>there</a:t>
            </a:r>
            <a:r>
              <a:rPr kumimoji="0" lang="pt-PT" altLang="pt-PT" b="0" i="0" u="none" strike="noStrike" cap="none" normalizeH="0" baseline="0" dirty="0">
                <a:ln>
                  <a:noFill/>
                </a:ln>
                <a:solidFill>
                  <a:srgbClr val="212121"/>
                </a:solidFill>
                <a:effectLst/>
                <a:latin typeface="+mj-lt"/>
              </a:rPr>
              <a:t> </a:t>
            </a:r>
            <a:r>
              <a:rPr kumimoji="0" lang="pt-PT" altLang="pt-PT" b="0" i="0" u="none" strike="noStrike" cap="none" normalizeH="0" baseline="0" dirty="0" err="1">
                <a:ln>
                  <a:noFill/>
                </a:ln>
                <a:solidFill>
                  <a:srgbClr val="212121"/>
                </a:solidFill>
                <a:effectLst/>
                <a:latin typeface="+mj-lt"/>
              </a:rPr>
              <a:t>is</a:t>
            </a:r>
            <a:r>
              <a:rPr kumimoji="0" lang="pt-PT" altLang="pt-PT" b="0" i="0" u="none" strike="noStrike" cap="none" normalizeH="0" baseline="0" dirty="0">
                <a:ln>
                  <a:noFill/>
                </a:ln>
                <a:solidFill>
                  <a:srgbClr val="212121"/>
                </a:solidFill>
                <a:effectLst/>
                <a:latin typeface="+mj-lt"/>
              </a:rPr>
              <a:t> a </a:t>
            </a:r>
            <a:r>
              <a:rPr kumimoji="0" lang="pt-PT" altLang="pt-PT" b="0" i="0" u="none" strike="noStrike" cap="none" normalizeH="0" baseline="0" dirty="0" err="1">
                <a:ln>
                  <a:noFill/>
                </a:ln>
                <a:solidFill>
                  <a:srgbClr val="212121"/>
                </a:solidFill>
                <a:effectLst/>
                <a:latin typeface="+mj-lt"/>
              </a:rPr>
              <a:t>close</a:t>
            </a:r>
            <a:r>
              <a:rPr kumimoji="0" lang="pt-PT" altLang="pt-PT" b="0" i="0" u="none" strike="noStrike" cap="none" normalizeH="0" baseline="0" dirty="0">
                <a:ln>
                  <a:noFill/>
                </a:ln>
                <a:solidFill>
                  <a:srgbClr val="212121"/>
                </a:solidFill>
                <a:effectLst/>
                <a:latin typeface="+mj-lt"/>
              </a:rPr>
              <a:t> </a:t>
            </a:r>
            <a:r>
              <a:rPr kumimoji="0" lang="pt-PT" altLang="pt-PT" b="0" i="0" u="none" strike="noStrike" cap="none" normalizeH="0" baseline="0" dirty="0" err="1">
                <a:ln>
                  <a:noFill/>
                </a:ln>
                <a:solidFill>
                  <a:srgbClr val="212121"/>
                </a:solidFill>
                <a:effectLst/>
                <a:latin typeface="+mj-lt"/>
              </a:rPr>
              <a:t>and</a:t>
            </a:r>
            <a:r>
              <a:rPr kumimoji="0" lang="pt-PT" altLang="pt-PT" b="0" i="0" u="none" strike="noStrike" cap="none" normalizeH="0" baseline="0" dirty="0">
                <a:ln>
                  <a:noFill/>
                </a:ln>
                <a:solidFill>
                  <a:srgbClr val="212121"/>
                </a:solidFill>
                <a:effectLst/>
                <a:latin typeface="+mj-lt"/>
              </a:rPr>
              <a:t> </a:t>
            </a:r>
            <a:r>
              <a:rPr kumimoji="0" lang="pt-PT" altLang="pt-PT" b="0" i="0" u="none" strike="noStrike" cap="none" normalizeH="0" baseline="0" dirty="0" err="1">
                <a:ln>
                  <a:noFill/>
                </a:ln>
                <a:solidFill>
                  <a:srgbClr val="212121"/>
                </a:solidFill>
                <a:effectLst/>
                <a:latin typeface="+mj-lt"/>
              </a:rPr>
              <a:t>strong</a:t>
            </a:r>
            <a:r>
              <a:rPr kumimoji="0" lang="pt-PT" altLang="pt-PT" b="0" i="0" u="none" strike="noStrike" cap="none" normalizeH="0" baseline="0" dirty="0">
                <a:ln>
                  <a:noFill/>
                </a:ln>
                <a:solidFill>
                  <a:srgbClr val="212121"/>
                </a:solidFill>
                <a:effectLst/>
                <a:latin typeface="+mj-lt"/>
              </a:rPr>
              <a:t> </a:t>
            </a:r>
            <a:r>
              <a:rPr kumimoji="0" lang="pt-PT" altLang="pt-PT" b="0" i="0" u="none" strike="noStrike" cap="none" normalizeH="0" baseline="0" dirty="0" err="1">
                <a:ln>
                  <a:noFill/>
                </a:ln>
                <a:solidFill>
                  <a:srgbClr val="212121"/>
                </a:solidFill>
                <a:effectLst/>
                <a:latin typeface="+mj-lt"/>
              </a:rPr>
              <a:t>relationship</a:t>
            </a:r>
            <a:r>
              <a:rPr kumimoji="0" lang="pt-PT" altLang="pt-PT" b="0" i="0" u="none" strike="noStrike" cap="none" normalizeH="0" baseline="0" dirty="0">
                <a:ln>
                  <a:noFill/>
                </a:ln>
                <a:solidFill>
                  <a:srgbClr val="212121"/>
                </a:solidFill>
                <a:effectLst/>
                <a:latin typeface="+mj-lt"/>
              </a:rPr>
              <a:t> </a:t>
            </a:r>
            <a:r>
              <a:rPr kumimoji="0" lang="pt-PT" altLang="pt-PT" b="0" i="0" u="none" strike="noStrike" cap="none" normalizeH="0" baseline="0" dirty="0" err="1">
                <a:ln>
                  <a:noFill/>
                </a:ln>
                <a:solidFill>
                  <a:srgbClr val="212121"/>
                </a:solidFill>
                <a:effectLst/>
                <a:latin typeface="+mj-lt"/>
              </a:rPr>
              <a:t>between</a:t>
            </a:r>
            <a:r>
              <a:rPr kumimoji="0" lang="pt-PT" altLang="pt-PT" b="0" i="0" u="none" strike="noStrike" cap="none" normalizeH="0" baseline="0" dirty="0">
                <a:ln>
                  <a:noFill/>
                </a:ln>
                <a:solidFill>
                  <a:srgbClr val="212121"/>
                </a:solidFill>
                <a:effectLst/>
                <a:latin typeface="+mj-lt"/>
              </a:rPr>
              <a:t> </a:t>
            </a:r>
            <a:r>
              <a:rPr kumimoji="0" lang="pt-PT" altLang="pt-PT" b="0" i="0" u="none" strike="noStrike" cap="none" normalizeH="0" baseline="0" dirty="0" err="1">
                <a:ln>
                  <a:noFill/>
                </a:ln>
                <a:solidFill>
                  <a:srgbClr val="212121"/>
                </a:solidFill>
                <a:effectLst/>
                <a:latin typeface="+mj-lt"/>
              </a:rPr>
              <a:t>consumerism</a:t>
            </a:r>
            <a:r>
              <a:rPr kumimoji="0" lang="pt-PT" altLang="pt-PT" b="0" i="0" u="none" strike="noStrike" cap="none" normalizeH="0" baseline="0" dirty="0">
                <a:ln>
                  <a:noFill/>
                </a:ln>
                <a:solidFill>
                  <a:srgbClr val="212121"/>
                </a:solidFill>
                <a:effectLst/>
                <a:latin typeface="+mj-lt"/>
              </a:rPr>
              <a:t> </a:t>
            </a:r>
            <a:r>
              <a:rPr kumimoji="0" lang="pt-PT" altLang="pt-PT" b="0" i="0" u="none" strike="noStrike" cap="none" normalizeH="0" baseline="0" dirty="0" err="1">
                <a:ln>
                  <a:noFill/>
                </a:ln>
                <a:solidFill>
                  <a:srgbClr val="212121"/>
                </a:solidFill>
                <a:effectLst/>
                <a:latin typeface="+mj-lt"/>
              </a:rPr>
              <a:t>and</a:t>
            </a:r>
            <a:r>
              <a:rPr kumimoji="0" lang="pt-PT" altLang="pt-PT" b="0" i="0" u="none" strike="noStrike" cap="none" normalizeH="0" baseline="0" dirty="0">
                <a:ln>
                  <a:noFill/>
                </a:ln>
                <a:solidFill>
                  <a:srgbClr val="212121"/>
                </a:solidFill>
                <a:effectLst/>
                <a:latin typeface="+mj-lt"/>
              </a:rPr>
              <a:t> </a:t>
            </a:r>
            <a:r>
              <a:rPr lang="pt-PT" altLang="pt-PT" dirty="0" err="1">
                <a:solidFill>
                  <a:srgbClr val="212121"/>
                </a:solidFill>
                <a:latin typeface="+mj-lt"/>
              </a:rPr>
              <a:t>our</a:t>
            </a:r>
            <a:r>
              <a:rPr lang="pt-PT" altLang="pt-PT" dirty="0">
                <a:solidFill>
                  <a:srgbClr val="212121"/>
                </a:solidFill>
                <a:latin typeface="+mj-lt"/>
              </a:rPr>
              <a:t> </a:t>
            </a:r>
            <a:r>
              <a:rPr lang="pt-PT" altLang="pt-PT" dirty="0" err="1">
                <a:solidFill>
                  <a:srgbClr val="212121"/>
                </a:solidFill>
                <a:latin typeface="+mj-lt"/>
              </a:rPr>
              <a:t>planet</a:t>
            </a:r>
            <a:r>
              <a:rPr kumimoji="0" lang="pt-PT" altLang="pt-PT" b="0" i="0" u="none" strike="noStrike" cap="none" normalizeH="0" baseline="0" dirty="0">
                <a:ln>
                  <a:noFill/>
                </a:ln>
                <a:solidFill>
                  <a:srgbClr val="212121"/>
                </a:solidFill>
                <a:effectLst/>
                <a:latin typeface="+mj-lt"/>
              </a:rPr>
              <a:t>.  </a:t>
            </a:r>
            <a:r>
              <a:rPr kumimoji="0" lang="pt-PT" altLang="pt-PT" b="0" i="0" u="none" strike="noStrike" cap="none" normalizeH="0" baseline="0" dirty="0" err="1">
                <a:ln>
                  <a:noFill/>
                </a:ln>
                <a:solidFill>
                  <a:srgbClr val="212121"/>
                </a:solidFill>
                <a:effectLst/>
                <a:latin typeface="+mj-lt"/>
              </a:rPr>
              <a:t>Everything</a:t>
            </a:r>
            <a:r>
              <a:rPr kumimoji="0" lang="pt-PT" altLang="pt-PT" b="0" i="0" u="none" strike="noStrike" cap="none" normalizeH="0" dirty="0">
                <a:ln>
                  <a:noFill/>
                </a:ln>
                <a:solidFill>
                  <a:srgbClr val="212121"/>
                </a:solidFill>
                <a:effectLst/>
                <a:latin typeface="+mj-lt"/>
              </a:rPr>
              <a:t> </a:t>
            </a:r>
            <a:r>
              <a:rPr kumimoji="0" lang="pt-PT" altLang="pt-PT" b="0" i="0" u="none" strike="noStrike" cap="none" normalizeH="0" dirty="0" err="1">
                <a:ln>
                  <a:noFill/>
                </a:ln>
                <a:solidFill>
                  <a:srgbClr val="212121"/>
                </a:solidFill>
                <a:effectLst/>
                <a:latin typeface="+mj-lt"/>
              </a:rPr>
              <a:t>that</a:t>
            </a:r>
            <a:r>
              <a:rPr kumimoji="0" lang="pt-PT" altLang="pt-PT" b="0" i="0" u="none" strike="noStrike" cap="none" normalizeH="0" dirty="0">
                <a:ln>
                  <a:noFill/>
                </a:ln>
                <a:solidFill>
                  <a:srgbClr val="212121"/>
                </a:solidFill>
                <a:effectLst/>
                <a:latin typeface="+mj-lt"/>
              </a:rPr>
              <a:t> </a:t>
            </a:r>
            <a:r>
              <a:rPr kumimoji="0" lang="pt-PT" altLang="pt-PT" b="0" i="0" u="none" strike="noStrike" cap="none" normalizeH="0" dirty="0" err="1">
                <a:ln>
                  <a:noFill/>
                </a:ln>
                <a:solidFill>
                  <a:srgbClr val="212121"/>
                </a:solidFill>
                <a:effectLst/>
                <a:latin typeface="+mj-lt"/>
              </a:rPr>
              <a:t>we</a:t>
            </a:r>
            <a:r>
              <a:rPr kumimoji="0" lang="pt-PT" altLang="pt-PT" b="0" i="0" u="none" strike="noStrike" cap="none" normalizeH="0" dirty="0">
                <a:ln>
                  <a:noFill/>
                </a:ln>
                <a:solidFill>
                  <a:srgbClr val="212121"/>
                </a:solidFill>
                <a:effectLst/>
                <a:latin typeface="+mj-lt"/>
              </a:rPr>
              <a:t> consume </a:t>
            </a:r>
            <a:r>
              <a:rPr kumimoji="0" lang="pt-PT" altLang="pt-PT" b="0" i="0" u="none" strike="noStrike" cap="none" normalizeH="0" dirty="0" err="1">
                <a:ln>
                  <a:noFill/>
                </a:ln>
                <a:solidFill>
                  <a:srgbClr val="212121"/>
                </a:solidFill>
                <a:effectLst/>
                <a:latin typeface="+mj-lt"/>
              </a:rPr>
              <a:t>is</a:t>
            </a:r>
            <a:r>
              <a:rPr kumimoji="0" lang="pt-PT" altLang="pt-PT" b="0" i="0" u="none" strike="noStrike" cap="none" normalizeH="0" dirty="0">
                <a:ln>
                  <a:noFill/>
                </a:ln>
                <a:solidFill>
                  <a:srgbClr val="212121"/>
                </a:solidFill>
                <a:effectLst/>
                <a:latin typeface="+mj-lt"/>
              </a:rPr>
              <a:t> </a:t>
            </a:r>
            <a:r>
              <a:rPr kumimoji="0" lang="pt-PT" altLang="pt-PT" b="0" i="0" u="none" strike="noStrike" cap="none" normalizeH="0" dirty="0" err="1">
                <a:ln>
                  <a:noFill/>
                </a:ln>
                <a:solidFill>
                  <a:srgbClr val="212121"/>
                </a:solidFill>
                <a:effectLst/>
                <a:latin typeface="+mj-lt"/>
              </a:rPr>
              <a:t>connected</a:t>
            </a:r>
            <a:r>
              <a:rPr kumimoji="0" lang="pt-PT" altLang="pt-PT" b="0" i="0" u="none" strike="noStrike" cap="none" normalizeH="0" dirty="0">
                <a:ln>
                  <a:noFill/>
                </a:ln>
                <a:solidFill>
                  <a:srgbClr val="212121"/>
                </a:solidFill>
                <a:effectLst/>
                <a:latin typeface="+mj-lt"/>
              </a:rPr>
              <a:t> to </a:t>
            </a:r>
            <a:r>
              <a:rPr kumimoji="0" lang="pt-PT" altLang="pt-PT" b="0" i="0" u="none" strike="noStrike" cap="none" normalizeH="0" dirty="0" err="1">
                <a:ln>
                  <a:noFill/>
                </a:ln>
                <a:solidFill>
                  <a:srgbClr val="212121"/>
                </a:solidFill>
                <a:effectLst/>
                <a:latin typeface="+mj-lt"/>
              </a:rPr>
              <a:t>our</a:t>
            </a:r>
            <a:r>
              <a:rPr kumimoji="0" lang="pt-PT" altLang="pt-PT" b="0" i="0" u="none" strike="noStrike" cap="none" normalizeH="0" dirty="0">
                <a:ln>
                  <a:noFill/>
                </a:ln>
                <a:solidFill>
                  <a:srgbClr val="212121"/>
                </a:solidFill>
                <a:effectLst/>
                <a:latin typeface="+mj-lt"/>
              </a:rPr>
              <a:t> </a:t>
            </a:r>
            <a:r>
              <a:rPr kumimoji="0" lang="pt-PT" altLang="pt-PT" b="0" i="0" u="none" strike="noStrike" cap="none" normalizeH="0" dirty="0" err="1">
                <a:ln>
                  <a:noFill/>
                </a:ln>
                <a:solidFill>
                  <a:srgbClr val="212121"/>
                </a:solidFill>
                <a:effectLst/>
                <a:latin typeface="+mj-lt"/>
              </a:rPr>
              <a:t>environment</a:t>
            </a:r>
            <a:r>
              <a:rPr kumimoji="0" lang="pt-PT" altLang="pt-PT" b="0" i="0" u="none" strike="noStrike" cap="none" normalizeH="0" dirty="0">
                <a:ln>
                  <a:noFill/>
                </a:ln>
                <a:solidFill>
                  <a:srgbClr val="212121"/>
                </a:solidFill>
                <a:effectLst/>
                <a:latin typeface="+mj-lt"/>
              </a:rPr>
              <a:t>.</a:t>
            </a:r>
            <a:endParaRPr kumimoji="0" lang="pt-PT" altLang="pt-PT" b="0" i="0" u="none" strike="noStrike" cap="none" normalizeH="0" baseline="0" dirty="0">
              <a:ln>
                <a:noFill/>
              </a:ln>
              <a:solidFill>
                <a:srgbClr val="212121"/>
              </a:solidFill>
              <a:effectLst/>
              <a:latin typeface="+mj-lt"/>
            </a:endParaRPr>
          </a:p>
        </p:txBody>
      </p:sp>
      <p:pic>
        <p:nvPicPr>
          <p:cNvPr id="8" name="Imagem 7">
            <a:extLst>
              <a:ext uri="{FF2B5EF4-FFF2-40B4-BE49-F238E27FC236}">
                <a16:creationId xmlns:a16="http://schemas.microsoft.com/office/drawing/2014/main" id="{ACEE48C1-B622-430B-9EDA-3AE2FDAF982A}"/>
              </a:ext>
            </a:extLst>
          </p:cNvPr>
          <p:cNvPicPr>
            <a:picLocks noChangeAspect="1"/>
          </p:cNvPicPr>
          <p:nvPr/>
        </p:nvPicPr>
        <p:blipFill>
          <a:blip r:embed="rId4"/>
          <a:stretch>
            <a:fillRect/>
          </a:stretch>
        </p:blipFill>
        <p:spPr>
          <a:xfrm rot="415525">
            <a:off x="5264030" y="4472573"/>
            <a:ext cx="3655762" cy="2144714"/>
          </a:xfrm>
          <a:prstGeom prst="rect">
            <a:avLst/>
          </a:prstGeom>
          <a:ln>
            <a:noFill/>
          </a:ln>
          <a:effectLst>
            <a:softEdge rad="112500"/>
          </a:effectLst>
        </p:spPr>
      </p:pic>
    </p:spTree>
    <p:extLst>
      <p:ext uri="{BB962C8B-B14F-4D97-AF65-F5344CB8AC3E}">
        <p14:creationId xmlns:p14="http://schemas.microsoft.com/office/powerpoint/2010/main" val="1670288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ângulo 1"/>
          <p:cNvSpPr/>
          <p:nvPr/>
        </p:nvSpPr>
        <p:spPr>
          <a:xfrm>
            <a:off x="3179182" y="0"/>
            <a:ext cx="5964818" cy="7857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solidFill>
                  <a:srgbClr val="A5C249"/>
                </a:solidFill>
                <a:latin typeface="Calibri"/>
              </a:rPr>
              <a:t>FATIMA</a:t>
            </a:r>
            <a:r>
              <a:rPr lang="pt-PT" sz="2200" b="1" dirty="0">
                <a:solidFill>
                  <a:srgbClr val="A5C249"/>
                </a:solidFill>
                <a:latin typeface="Calibri"/>
              </a:rPr>
              <a:t> </a:t>
            </a:r>
            <a:r>
              <a:rPr lang="en-US" sz="2200" b="1" dirty="0">
                <a:solidFill>
                  <a:srgbClr val="A5C249"/>
                </a:solidFill>
                <a:latin typeface="Calibri"/>
              </a:rPr>
              <a:t>HOSPITALITY</a:t>
            </a:r>
            <a:r>
              <a:rPr lang="pt-PT" sz="2200" b="1" dirty="0">
                <a:solidFill>
                  <a:srgbClr val="A5C249"/>
                </a:solidFill>
                <a:latin typeface="Calibri"/>
              </a:rPr>
              <a:t> </a:t>
            </a:r>
            <a:r>
              <a:rPr lang="en-US" sz="2200" b="1" dirty="0">
                <a:solidFill>
                  <a:srgbClr val="A5C249"/>
                </a:solidFill>
                <a:latin typeface="Calibri"/>
              </a:rPr>
              <a:t>SCHOOL</a:t>
            </a:r>
            <a:endParaRPr lang="pt-PT" sz="2200" b="1" dirty="0">
              <a:solidFill>
                <a:srgbClr val="A5C249"/>
              </a:solidFill>
              <a:latin typeface="Calibri"/>
            </a:endParaRPr>
          </a:p>
        </p:txBody>
      </p:sp>
      <p:sp>
        <p:nvSpPr>
          <p:cNvPr id="3" name="Rectângulo 2"/>
          <p:cNvSpPr/>
          <p:nvPr/>
        </p:nvSpPr>
        <p:spPr>
          <a:xfrm>
            <a:off x="0" y="0"/>
            <a:ext cx="317918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prstClr val="white"/>
              </a:solidFill>
            </a:endParaRPr>
          </a:p>
        </p:txBody>
      </p:sp>
      <p:pic>
        <p:nvPicPr>
          <p:cNvPr id="4" name="Imagem 3" descr="ehf_branco.png"/>
          <p:cNvPicPr>
            <a:picLocks noChangeAspect="1"/>
          </p:cNvPicPr>
          <p:nvPr/>
        </p:nvPicPr>
        <p:blipFill>
          <a:blip r:embed="rId3" cstate="print"/>
          <a:stretch>
            <a:fillRect/>
          </a:stretch>
        </p:blipFill>
        <p:spPr>
          <a:xfrm>
            <a:off x="642910" y="928670"/>
            <a:ext cx="2123700" cy="707900"/>
          </a:xfrm>
          <a:prstGeom prst="rect">
            <a:avLst/>
          </a:prstGeom>
        </p:spPr>
      </p:pic>
      <p:sp>
        <p:nvSpPr>
          <p:cNvPr id="6" name="Rectângulo 5"/>
          <p:cNvSpPr/>
          <p:nvPr/>
        </p:nvSpPr>
        <p:spPr>
          <a:xfrm>
            <a:off x="3176914" y="1636570"/>
            <a:ext cx="5940152" cy="784830"/>
          </a:xfrm>
          <a:prstGeom prst="rect">
            <a:avLst/>
          </a:prstGeom>
          <a:solidFill>
            <a:schemeClr val="accent6"/>
          </a:solidFill>
        </p:spPr>
        <p:txBody>
          <a:bodyPr wrap="square">
            <a:spAutoFit/>
          </a:bodyPr>
          <a:lstStyle/>
          <a:p>
            <a:pPr>
              <a:lnSpc>
                <a:spcPct val="150000"/>
              </a:lnSpc>
            </a:pPr>
            <a:r>
              <a:rPr lang="pt-PT" b="1" dirty="0" err="1">
                <a:latin typeface="Calibri"/>
              </a:rPr>
              <a:t>How</a:t>
            </a:r>
            <a:r>
              <a:rPr lang="pt-PT" b="1" dirty="0">
                <a:latin typeface="Calibri"/>
              </a:rPr>
              <a:t> does </a:t>
            </a:r>
            <a:r>
              <a:rPr lang="pt-PT" b="1" dirty="0" err="1">
                <a:latin typeface="Calibri"/>
              </a:rPr>
              <a:t>consumption</a:t>
            </a:r>
            <a:r>
              <a:rPr lang="pt-PT" b="1" dirty="0">
                <a:latin typeface="Calibri"/>
              </a:rPr>
              <a:t> </a:t>
            </a:r>
            <a:r>
              <a:rPr lang="pt-PT" b="1" dirty="0" err="1">
                <a:latin typeface="Calibri"/>
              </a:rPr>
              <a:t>influence</a:t>
            </a:r>
            <a:r>
              <a:rPr lang="pt-PT" b="1" dirty="0">
                <a:latin typeface="Calibri"/>
              </a:rPr>
              <a:t> </a:t>
            </a:r>
            <a:r>
              <a:rPr lang="pt-PT" b="1" dirty="0" err="1">
                <a:latin typeface="Calibri"/>
              </a:rPr>
              <a:t>the</a:t>
            </a:r>
            <a:r>
              <a:rPr lang="pt-PT" b="1" dirty="0">
                <a:latin typeface="Calibri"/>
              </a:rPr>
              <a:t> </a:t>
            </a:r>
            <a:r>
              <a:rPr lang="pt-PT" b="1" dirty="0" err="1">
                <a:latin typeface="Calibri"/>
              </a:rPr>
              <a:t>enviroment</a:t>
            </a:r>
            <a:r>
              <a:rPr lang="pt-PT" b="1" dirty="0">
                <a:latin typeface="Calibri"/>
              </a:rPr>
              <a:t>?</a:t>
            </a:r>
          </a:p>
          <a:p>
            <a:endParaRPr lang="pt-PT" b="1" dirty="0">
              <a:solidFill>
                <a:prstClr val="white"/>
              </a:solidFill>
              <a:latin typeface="Calibri"/>
            </a:endParaRPr>
          </a:p>
        </p:txBody>
      </p:sp>
      <p:sp>
        <p:nvSpPr>
          <p:cNvPr id="7" name="CaixaDeTexto 6"/>
          <p:cNvSpPr txBox="1"/>
          <p:nvPr/>
        </p:nvSpPr>
        <p:spPr>
          <a:xfrm>
            <a:off x="6623720" y="5229890"/>
            <a:ext cx="2720957" cy="369332"/>
          </a:xfrm>
          <a:prstGeom prst="rect">
            <a:avLst/>
          </a:prstGeom>
          <a:noFill/>
        </p:spPr>
        <p:txBody>
          <a:bodyPr wrap="square" rtlCol="0">
            <a:spAutoFit/>
          </a:bodyPr>
          <a:lstStyle/>
          <a:p>
            <a:endParaRPr lang="pt-PT" dirty="0"/>
          </a:p>
        </p:txBody>
      </p:sp>
      <p:sp>
        <p:nvSpPr>
          <p:cNvPr id="5" name="Rectangle 1"/>
          <p:cNvSpPr>
            <a:spLocks noChangeArrowheads="1"/>
          </p:cNvSpPr>
          <p:nvPr/>
        </p:nvSpPr>
        <p:spPr bwMode="auto">
          <a:xfrm>
            <a:off x="3437138" y="2858741"/>
            <a:ext cx="5400600" cy="230832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342900" marR="0" lvl="0" indent="-342900" algn="just"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lang="pt-PT" altLang="pt-PT" sz="2000" dirty="0" err="1">
                <a:solidFill>
                  <a:srgbClr val="212121"/>
                </a:solidFill>
                <a:latin typeface="+mj-lt"/>
              </a:rPr>
              <a:t>Due</a:t>
            </a:r>
            <a:r>
              <a:rPr lang="pt-PT" altLang="pt-PT" sz="2000" dirty="0">
                <a:solidFill>
                  <a:srgbClr val="212121"/>
                </a:solidFill>
                <a:latin typeface="+mj-lt"/>
              </a:rPr>
              <a:t> to </a:t>
            </a:r>
            <a:r>
              <a:rPr lang="pt-PT" altLang="pt-PT" sz="2000" dirty="0" err="1">
                <a:solidFill>
                  <a:srgbClr val="212121"/>
                </a:solidFill>
                <a:latin typeface="+mj-lt"/>
              </a:rPr>
              <a:t>the</a:t>
            </a:r>
            <a:r>
              <a:rPr lang="pt-PT" altLang="pt-PT" sz="2000" dirty="0">
                <a:solidFill>
                  <a:srgbClr val="212121"/>
                </a:solidFill>
                <a:latin typeface="+mj-lt"/>
              </a:rPr>
              <a:t> </a:t>
            </a:r>
            <a:r>
              <a:rPr lang="pt-PT" altLang="pt-PT" sz="2000" dirty="0" err="1">
                <a:solidFill>
                  <a:srgbClr val="212121"/>
                </a:solidFill>
                <a:latin typeface="+mj-lt"/>
              </a:rPr>
              <a:t>great</a:t>
            </a:r>
            <a:r>
              <a:rPr kumimoji="0" lang="pt-PT" altLang="pt-PT" sz="2000" b="0" i="0" u="none" strike="noStrike" cap="none" normalizeH="0" baseline="0" dirty="0">
                <a:ln>
                  <a:noFill/>
                </a:ln>
                <a:solidFill>
                  <a:srgbClr val="212121"/>
                </a:solidFill>
                <a:effectLst/>
                <a:latin typeface="+mj-lt"/>
              </a:rPr>
              <a:t> </a:t>
            </a:r>
            <a:r>
              <a:rPr kumimoji="0" lang="pt-PT" altLang="pt-PT" sz="2000" b="0" i="0" u="none" strike="noStrike" cap="none" normalizeH="0" baseline="0" dirty="0" err="1">
                <a:ln>
                  <a:noFill/>
                </a:ln>
                <a:solidFill>
                  <a:srgbClr val="212121"/>
                </a:solidFill>
                <a:effectLst/>
                <a:latin typeface="+mj-lt"/>
              </a:rPr>
              <a:t>demand</a:t>
            </a:r>
            <a:r>
              <a:rPr kumimoji="0" lang="pt-PT" altLang="pt-PT" sz="2000" b="0" i="0" u="none" strike="noStrike" cap="none" normalizeH="0" baseline="0" dirty="0">
                <a:ln>
                  <a:noFill/>
                </a:ln>
                <a:solidFill>
                  <a:srgbClr val="212121"/>
                </a:solidFill>
                <a:effectLst/>
                <a:latin typeface="+mj-lt"/>
              </a:rPr>
              <a:t> </a:t>
            </a:r>
            <a:r>
              <a:rPr kumimoji="0" lang="pt-PT" altLang="pt-PT" sz="2000" b="0" i="0" u="none" strike="noStrike" cap="none" normalizeH="0" baseline="0" dirty="0" err="1">
                <a:ln>
                  <a:noFill/>
                </a:ln>
                <a:solidFill>
                  <a:srgbClr val="212121"/>
                </a:solidFill>
                <a:effectLst/>
                <a:latin typeface="+mj-lt"/>
              </a:rPr>
              <a:t>of</a:t>
            </a:r>
            <a:r>
              <a:rPr kumimoji="0" lang="pt-PT" altLang="pt-PT" sz="2000" b="0" i="0" u="none" strike="noStrike" cap="none" normalizeH="0" baseline="0" dirty="0">
                <a:ln>
                  <a:noFill/>
                </a:ln>
                <a:solidFill>
                  <a:srgbClr val="212121"/>
                </a:solidFill>
                <a:effectLst/>
                <a:latin typeface="+mj-lt"/>
              </a:rPr>
              <a:t> </a:t>
            </a:r>
            <a:r>
              <a:rPr kumimoji="0" lang="pt-PT" altLang="pt-PT" sz="2000" b="0" i="0" u="none" strike="noStrike" cap="none" normalizeH="0" baseline="0" dirty="0" err="1">
                <a:ln>
                  <a:noFill/>
                </a:ln>
                <a:solidFill>
                  <a:srgbClr val="212121"/>
                </a:solidFill>
                <a:effectLst/>
                <a:latin typeface="+mj-lt"/>
              </a:rPr>
              <a:t>production</a:t>
            </a:r>
            <a:r>
              <a:rPr kumimoji="0" lang="pt-PT" altLang="pt-PT" sz="2000" b="0" i="0" u="none" strike="noStrike" cap="none" normalizeH="0" baseline="0" dirty="0">
                <a:ln>
                  <a:noFill/>
                </a:ln>
                <a:solidFill>
                  <a:srgbClr val="212121"/>
                </a:solidFill>
                <a:effectLst/>
                <a:latin typeface="+mj-lt"/>
              </a:rPr>
              <a:t> </a:t>
            </a:r>
            <a:r>
              <a:rPr kumimoji="0" lang="pt-PT" altLang="pt-PT" sz="2000" b="0" i="0" u="none" strike="noStrike" cap="none" normalizeH="0" baseline="0" dirty="0" err="1">
                <a:ln>
                  <a:noFill/>
                </a:ln>
                <a:solidFill>
                  <a:srgbClr val="212121"/>
                </a:solidFill>
                <a:effectLst/>
                <a:latin typeface="+mj-lt"/>
              </a:rPr>
              <a:t>and</a:t>
            </a:r>
            <a:r>
              <a:rPr kumimoji="0" lang="pt-PT" altLang="pt-PT" sz="2000" b="0" i="0" u="none" strike="noStrike" cap="none" normalizeH="0" baseline="0" dirty="0">
                <a:ln>
                  <a:noFill/>
                </a:ln>
                <a:solidFill>
                  <a:srgbClr val="212121"/>
                </a:solidFill>
                <a:effectLst/>
                <a:latin typeface="+mj-lt"/>
              </a:rPr>
              <a:t> </a:t>
            </a:r>
            <a:r>
              <a:rPr kumimoji="0" lang="pt-PT" altLang="pt-PT" sz="2000" b="0" i="0" u="none" strike="noStrike" cap="none" normalizeH="0" baseline="0" dirty="0" err="1">
                <a:ln>
                  <a:noFill/>
                </a:ln>
                <a:solidFill>
                  <a:srgbClr val="212121"/>
                </a:solidFill>
                <a:effectLst/>
                <a:latin typeface="+mj-lt"/>
              </a:rPr>
              <a:t>consumption</a:t>
            </a:r>
            <a:r>
              <a:rPr kumimoji="0" lang="pt-PT" altLang="pt-PT" sz="2000" b="0" i="0" u="none" strike="noStrike" cap="none" normalizeH="0" baseline="0" dirty="0">
                <a:ln>
                  <a:noFill/>
                </a:ln>
                <a:solidFill>
                  <a:srgbClr val="212121"/>
                </a:solidFill>
                <a:effectLst/>
                <a:latin typeface="+mj-lt"/>
              </a:rPr>
              <a:t> </a:t>
            </a:r>
            <a:r>
              <a:rPr kumimoji="0" lang="pt-PT" altLang="pt-PT" sz="2000" b="0" i="0" u="none" strike="noStrike" cap="none" normalizeH="0" baseline="0" dirty="0" err="1">
                <a:ln>
                  <a:noFill/>
                </a:ln>
                <a:solidFill>
                  <a:srgbClr val="212121"/>
                </a:solidFill>
                <a:effectLst/>
                <a:latin typeface="+mj-lt"/>
              </a:rPr>
              <a:t>it</a:t>
            </a:r>
            <a:r>
              <a:rPr kumimoji="0" lang="pt-PT" altLang="pt-PT" sz="2000" b="0" i="0" u="none" strike="noStrike" cap="none" normalizeH="0" baseline="0" dirty="0">
                <a:ln>
                  <a:noFill/>
                </a:ln>
                <a:solidFill>
                  <a:srgbClr val="212121"/>
                </a:solidFill>
                <a:effectLst/>
                <a:latin typeface="+mj-lt"/>
              </a:rPr>
              <a:t> </a:t>
            </a:r>
            <a:r>
              <a:rPr kumimoji="0" lang="pt-PT" altLang="pt-PT" sz="2000" b="0" i="0" u="none" strike="noStrike" cap="none" normalizeH="0" baseline="0" dirty="0" err="1">
                <a:ln>
                  <a:noFill/>
                </a:ln>
                <a:solidFill>
                  <a:srgbClr val="212121"/>
                </a:solidFill>
                <a:effectLst/>
                <a:latin typeface="+mj-lt"/>
              </a:rPr>
              <a:t>is</a:t>
            </a:r>
            <a:r>
              <a:rPr kumimoji="0" lang="pt-PT" altLang="pt-PT" sz="2000" b="0" i="0" u="none" strike="noStrike" cap="none" normalizeH="0" baseline="0" dirty="0">
                <a:ln>
                  <a:noFill/>
                </a:ln>
                <a:solidFill>
                  <a:srgbClr val="212121"/>
                </a:solidFill>
                <a:effectLst/>
                <a:latin typeface="+mj-lt"/>
              </a:rPr>
              <a:t> </a:t>
            </a:r>
            <a:r>
              <a:rPr kumimoji="0" lang="pt-PT" altLang="pt-PT" sz="2000" b="0" i="0" u="none" strike="noStrike" cap="none" normalizeH="0" baseline="0" dirty="0" err="1">
                <a:ln>
                  <a:noFill/>
                </a:ln>
                <a:solidFill>
                  <a:srgbClr val="212121"/>
                </a:solidFill>
                <a:effectLst/>
                <a:latin typeface="+mj-lt"/>
              </a:rPr>
              <a:t>necessary</a:t>
            </a:r>
            <a:r>
              <a:rPr kumimoji="0" lang="pt-PT" altLang="pt-PT" sz="2000" b="0" i="0" u="none" strike="noStrike" cap="none" normalizeH="0" baseline="0" dirty="0">
                <a:ln>
                  <a:noFill/>
                </a:ln>
                <a:solidFill>
                  <a:srgbClr val="212121"/>
                </a:solidFill>
                <a:effectLst/>
                <a:latin typeface="+mj-lt"/>
              </a:rPr>
              <a:t> to remove </a:t>
            </a:r>
            <a:r>
              <a:rPr kumimoji="0" lang="pt-PT" altLang="pt-PT" sz="2000" b="0" i="0" u="none" strike="noStrike" cap="none" normalizeH="0" baseline="0" dirty="0" err="1">
                <a:ln>
                  <a:noFill/>
                </a:ln>
                <a:solidFill>
                  <a:srgbClr val="212121"/>
                </a:solidFill>
                <a:effectLst/>
                <a:latin typeface="+mj-lt"/>
              </a:rPr>
              <a:t>raw</a:t>
            </a:r>
            <a:r>
              <a:rPr kumimoji="0" lang="pt-PT" altLang="pt-PT" sz="2000" b="0" i="0" u="none" strike="noStrike" cap="none" normalizeH="0" baseline="0" dirty="0">
                <a:ln>
                  <a:noFill/>
                </a:ln>
                <a:solidFill>
                  <a:srgbClr val="212121"/>
                </a:solidFill>
                <a:effectLst/>
                <a:latin typeface="+mj-lt"/>
              </a:rPr>
              <a:t> </a:t>
            </a:r>
            <a:r>
              <a:rPr kumimoji="0" lang="pt-PT" altLang="pt-PT" sz="2000" b="0" i="0" u="none" strike="noStrike" cap="none" normalizeH="0" baseline="0" dirty="0" err="1">
                <a:ln>
                  <a:noFill/>
                </a:ln>
                <a:solidFill>
                  <a:srgbClr val="212121"/>
                </a:solidFill>
                <a:effectLst/>
                <a:latin typeface="+mj-lt"/>
              </a:rPr>
              <a:t>materials</a:t>
            </a:r>
            <a:r>
              <a:rPr kumimoji="0" lang="pt-PT" altLang="pt-PT" sz="2000" b="0" i="0" u="none" strike="noStrike" cap="none" normalizeH="0" baseline="0" dirty="0">
                <a:ln>
                  <a:noFill/>
                </a:ln>
                <a:solidFill>
                  <a:srgbClr val="212121"/>
                </a:solidFill>
                <a:effectLst/>
                <a:latin typeface="+mj-lt"/>
              </a:rPr>
              <a:t> </a:t>
            </a:r>
            <a:r>
              <a:rPr kumimoji="0" lang="pt-PT" altLang="pt-PT" sz="2000" b="0" i="0" u="none" strike="noStrike" cap="none" normalizeH="0" baseline="0" dirty="0" err="1">
                <a:ln>
                  <a:noFill/>
                </a:ln>
                <a:solidFill>
                  <a:srgbClr val="212121"/>
                </a:solidFill>
                <a:effectLst/>
                <a:latin typeface="+mj-lt"/>
              </a:rPr>
              <a:t>from</a:t>
            </a:r>
            <a:r>
              <a:rPr kumimoji="0" lang="pt-PT" altLang="pt-PT" sz="2000" b="0" i="0" u="none" strike="noStrike" cap="none" normalizeH="0" baseline="0" dirty="0">
                <a:ln>
                  <a:noFill/>
                </a:ln>
                <a:solidFill>
                  <a:srgbClr val="212121"/>
                </a:solidFill>
                <a:effectLst/>
                <a:latin typeface="+mj-lt"/>
              </a:rPr>
              <a:t> </a:t>
            </a:r>
            <a:r>
              <a:rPr kumimoji="0" lang="pt-PT" altLang="pt-PT" sz="2000" b="0" i="0" u="none" strike="noStrike" cap="none" normalizeH="0" baseline="0" dirty="0" err="1">
                <a:ln>
                  <a:noFill/>
                </a:ln>
                <a:solidFill>
                  <a:srgbClr val="212121"/>
                </a:solidFill>
                <a:effectLst/>
                <a:latin typeface="+mj-lt"/>
              </a:rPr>
              <a:t>nature</a:t>
            </a:r>
            <a:r>
              <a:rPr kumimoji="0" lang="pt-PT" altLang="pt-PT" sz="2000" b="0" i="0" u="none" strike="noStrike" cap="none" normalizeH="0" baseline="0" dirty="0">
                <a:ln>
                  <a:noFill/>
                </a:ln>
                <a:solidFill>
                  <a:srgbClr val="212121"/>
                </a:solidFill>
                <a:effectLst/>
                <a:latin typeface="+mj-lt"/>
              </a:rPr>
              <a:t>, manufacture </a:t>
            </a:r>
            <a:r>
              <a:rPr kumimoji="0" lang="pt-PT" altLang="pt-PT" sz="2000" b="0" i="0" u="none" strike="noStrike" cap="none" normalizeH="0" baseline="0" dirty="0" err="1">
                <a:ln>
                  <a:noFill/>
                </a:ln>
                <a:solidFill>
                  <a:srgbClr val="212121"/>
                </a:solidFill>
                <a:effectLst/>
                <a:latin typeface="+mj-lt"/>
              </a:rPr>
              <a:t>and</a:t>
            </a:r>
            <a:r>
              <a:rPr kumimoji="0" lang="pt-PT" altLang="pt-PT" sz="2000" b="0" i="0" u="none" strike="noStrike" cap="none" normalizeH="0" baseline="0" dirty="0">
                <a:ln>
                  <a:noFill/>
                </a:ln>
                <a:solidFill>
                  <a:srgbClr val="212121"/>
                </a:solidFill>
                <a:effectLst/>
                <a:latin typeface="+mj-lt"/>
              </a:rPr>
              <a:t> </a:t>
            </a:r>
            <a:r>
              <a:rPr kumimoji="0" lang="pt-PT" altLang="pt-PT" sz="2000" b="0" i="0" u="none" strike="noStrike" cap="none" normalizeH="0" baseline="0" dirty="0" err="1">
                <a:ln>
                  <a:noFill/>
                </a:ln>
                <a:solidFill>
                  <a:srgbClr val="212121"/>
                </a:solidFill>
                <a:effectLst/>
                <a:latin typeface="+mj-lt"/>
              </a:rPr>
              <a:t>transport</a:t>
            </a:r>
            <a:r>
              <a:rPr kumimoji="0" lang="pt-PT" altLang="pt-PT" sz="2000" b="0" i="0" u="none" strike="noStrike" cap="none" normalizeH="0" baseline="0" dirty="0">
                <a:ln>
                  <a:noFill/>
                </a:ln>
                <a:solidFill>
                  <a:srgbClr val="212121"/>
                </a:solidFill>
                <a:effectLst/>
                <a:latin typeface="+mj-lt"/>
              </a:rPr>
              <a:t> </a:t>
            </a:r>
            <a:r>
              <a:rPr kumimoji="0" lang="pt-PT" altLang="pt-PT" sz="2000" b="0" i="0" u="none" strike="noStrike" cap="none" normalizeH="0" baseline="0" dirty="0" err="1">
                <a:ln>
                  <a:noFill/>
                </a:ln>
                <a:solidFill>
                  <a:srgbClr val="212121"/>
                </a:solidFill>
                <a:effectLst/>
                <a:latin typeface="+mj-lt"/>
              </a:rPr>
              <a:t>materials</a:t>
            </a:r>
            <a:r>
              <a:rPr kumimoji="0" lang="pt-PT" altLang="pt-PT" sz="2000" b="0" i="0" u="none" strike="noStrike" cap="none" normalizeH="0" baseline="0" dirty="0">
                <a:ln>
                  <a:noFill/>
                </a:ln>
                <a:solidFill>
                  <a:srgbClr val="212121"/>
                </a:solidFill>
                <a:effectLst/>
                <a:latin typeface="+mj-lt"/>
              </a:rPr>
              <a:t>, </a:t>
            </a:r>
            <a:r>
              <a:rPr kumimoji="0" lang="pt-PT" altLang="pt-PT" sz="2000" b="0" i="0" u="none" strike="noStrike" cap="none" normalizeH="0" baseline="0" dirty="0" err="1">
                <a:ln>
                  <a:noFill/>
                </a:ln>
                <a:solidFill>
                  <a:srgbClr val="212121"/>
                </a:solidFill>
                <a:effectLst/>
                <a:latin typeface="+mj-lt"/>
              </a:rPr>
              <a:t>make</a:t>
            </a:r>
            <a:r>
              <a:rPr kumimoji="0" lang="pt-PT" altLang="pt-PT" sz="2000" b="0" i="0" u="none" strike="noStrike" cap="none" normalizeH="0" baseline="0" dirty="0">
                <a:ln>
                  <a:noFill/>
                </a:ln>
                <a:solidFill>
                  <a:srgbClr val="212121"/>
                </a:solidFill>
                <a:effectLst/>
                <a:latin typeface="+mj-lt"/>
              </a:rPr>
              <a:t> </a:t>
            </a:r>
            <a:r>
              <a:rPr kumimoji="0" lang="pt-PT" altLang="pt-PT" sz="2000" b="0" i="0" u="none" strike="noStrike" cap="none" normalizeH="0" baseline="0" dirty="0" err="1">
                <a:ln>
                  <a:noFill/>
                </a:ln>
                <a:solidFill>
                  <a:srgbClr val="212121"/>
                </a:solidFill>
                <a:effectLst/>
                <a:latin typeface="+mj-lt"/>
              </a:rPr>
              <a:t>great</a:t>
            </a:r>
            <a:r>
              <a:rPr kumimoji="0" lang="pt-PT" altLang="pt-PT" sz="2000" b="0" i="0" u="none" strike="noStrike" cap="none" normalizeH="0" baseline="0" dirty="0">
                <a:ln>
                  <a:noFill/>
                </a:ln>
                <a:solidFill>
                  <a:srgbClr val="212121"/>
                </a:solidFill>
                <a:effectLst/>
                <a:latin typeface="+mj-lt"/>
              </a:rPr>
              <a:t> use </a:t>
            </a:r>
            <a:r>
              <a:rPr kumimoji="0" lang="pt-PT" altLang="pt-PT" sz="2000" b="0" i="0" u="none" strike="noStrike" cap="none" normalizeH="0" baseline="0" dirty="0" err="1">
                <a:ln>
                  <a:noFill/>
                </a:ln>
                <a:solidFill>
                  <a:srgbClr val="212121"/>
                </a:solidFill>
                <a:effectLst/>
                <a:latin typeface="+mj-lt"/>
              </a:rPr>
              <a:t>of</a:t>
            </a:r>
            <a:r>
              <a:rPr kumimoji="0" lang="pt-PT" altLang="pt-PT" sz="2000" b="0" i="0" u="none" strike="noStrike" cap="none" normalizeH="0" baseline="0" dirty="0">
                <a:ln>
                  <a:noFill/>
                </a:ln>
                <a:solidFill>
                  <a:srgbClr val="212121"/>
                </a:solidFill>
                <a:effectLst/>
                <a:latin typeface="+mj-lt"/>
              </a:rPr>
              <a:t> </a:t>
            </a:r>
            <a:r>
              <a:rPr kumimoji="0" lang="pt-PT" altLang="pt-PT" sz="2000" b="0" i="0" u="none" strike="noStrike" cap="none" normalizeH="0" baseline="0" dirty="0" err="1">
                <a:ln>
                  <a:noFill/>
                </a:ln>
                <a:solidFill>
                  <a:srgbClr val="212121"/>
                </a:solidFill>
                <a:effectLst/>
                <a:latin typeface="+mj-lt"/>
              </a:rPr>
              <a:t>electricity</a:t>
            </a:r>
            <a:r>
              <a:rPr kumimoji="0" lang="pt-PT" altLang="pt-PT" sz="2000" b="0" i="0" u="none" strike="noStrike" cap="none" normalizeH="0" baseline="0" dirty="0">
                <a:ln>
                  <a:noFill/>
                </a:ln>
                <a:solidFill>
                  <a:srgbClr val="212121"/>
                </a:solidFill>
                <a:effectLst/>
                <a:latin typeface="+mj-lt"/>
              </a:rPr>
              <a:t> </a:t>
            </a:r>
            <a:r>
              <a:rPr kumimoji="0" lang="pt-PT" altLang="pt-PT" sz="2000" b="0" i="0" u="none" strike="noStrike" cap="none" normalizeH="0" baseline="0" dirty="0" err="1">
                <a:ln>
                  <a:noFill/>
                </a:ln>
                <a:solidFill>
                  <a:srgbClr val="212121"/>
                </a:solidFill>
                <a:effectLst/>
                <a:latin typeface="+mj-lt"/>
              </a:rPr>
              <a:t>and</a:t>
            </a:r>
            <a:r>
              <a:rPr kumimoji="0" lang="pt-PT" altLang="pt-PT" sz="2000" b="0" i="0" u="none" strike="noStrike" cap="none" normalizeH="0" baseline="0" dirty="0">
                <a:ln>
                  <a:noFill/>
                </a:ln>
                <a:solidFill>
                  <a:srgbClr val="212121"/>
                </a:solidFill>
                <a:effectLst/>
                <a:latin typeface="+mj-lt"/>
              </a:rPr>
              <a:t> </a:t>
            </a:r>
            <a:r>
              <a:rPr kumimoji="0" lang="pt-PT" altLang="pt-PT" sz="2000" b="0" i="0" u="none" strike="noStrike" cap="none" normalizeH="0" baseline="0" dirty="0" err="1">
                <a:ln>
                  <a:noFill/>
                </a:ln>
                <a:solidFill>
                  <a:srgbClr val="212121"/>
                </a:solidFill>
                <a:effectLst/>
                <a:latin typeface="+mj-lt"/>
              </a:rPr>
              <a:t>water</a:t>
            </a:r>
            <a:r>
              <a:rPr kumimoji="0" lang="pt-PT" altLang="pt-PT" sz="2000" b="0" i="0" u="none" strike="noStrike" cap="none" normalizeH="0" baseline="0" dirty="0">
                <a:ln>
                  <a:noFill/>
                </a:ln>
                <a:solidFill>
                  <a:srgbClr val="212121"/>
                </a:solidFill>
                <a:effectLst/>
                <a:latin typeface="+mj-lt"/>
              </a:rPr>
              <a:t>, </a:t>
            </a:r>
            <a:r>
              <a:rPr kumimoji="0" lang="pt-PT" altLang="pt-PT" sz="2000" b="0" i="0" u="none" strike="noStrike" cap="none" normalizeH="0" baseline="0" dirty="0" err="1">
                <a:ln>
                  <a:noFill/>
                </a:ln>
                <a:solidFill>
                  <a:srgbClr val="212121"/>
                </a:solidFill>
                <a:effectLst/>
                <a:latin typeface="+mj-lt"/>
              </a:rPr>
              <a:t>among</a:t>
            </a:r>
            <a:r>
              <a:rPr kumimoji="0" lang="pt-PT" altLang="pt-PT" sz="2000" b="0" i="0" u="none" strike="noStrike" cap="none" normalizeH="0" baseline="0" dirty="0">
                <a:ln>
                  <a:noFill/>
                </a:ln>
                <a:solidFill>
                  <a:srgbClr val="212121"/>
                </a:solidFill>
                <a:effectLst/>
                <a:latin typeface="+mj-lt"/>
              </a:rPr>
              <a:t> </a:t>
            </a:r>
            <a:r>
              <a:rPr kumimoji="0" lang="pt-PT" altLang="pt-PT" sz="2000" b="0" i="0" u="none" strike="noStrike" cap="none" normalizeH="0" baseline="0" dirty="0" err="1">
                <a:ln>
                  <a:noFill/>
                </a:ln>
                <a:solidFill>
                  <a:srgbClr val="212121"/>
                </a:solidFill>
                <a:effectLst/>
                <a:latin typeface="+mj-lt"/>
              </a:rPr>
              <a:t>others</a:t>
            </a:r>
            <a:r>
              <a:rPr kumimoji="0" lang="pt-PT" altLang="pt-PT" sz="2000" b="0" i="0" u="none" strike="noStrike" cap="none" normalizeH="0" baseline="0" dirty="0">
                <a:ln>
                  <a:noFill/>
                </a:ln>
                <a:solidFill>
                  <a:srgbClr val="212121"/>
                </a:solidFill>
                <a:effectLst/>
                <a:latin typeface="+mj-lt"/>
              </a:rPr>
              <a:t>. </a:t>
            </a:r>
          </a:p>
        </p:txBody>
      </p:sp>
      <p:pic>
        <p:nvPicPr>
          <p:cNvPr id="8" name="Imagem 7">
            <a:extLst>
              <a:ext uri="{FF2B5EF4-FFF2-40B4-BE49-F238E27FC236}">
                <a16:creationId xmlns:a16="http://schemas.microsoft.com/office/drawing/2014/main" id="{DA170510-6F8D-4AB8-9594-3B51744381EC}"/>
              </a:ext>
            </a:extLst>
          </p:cNvPr>
          <p:cNvPicPr>
            <a:picLocks noChangeAspect="1"/>
          </p:cNvPicPr>
          <p:nvPr/>
        </p:nvPicPr>
        <p:blipFill>
          <a:blip r:embed="rId4"/>
          <a:stretch>
            <a:fillRect/>
          </a:stretch>
        </p:blipFill>
        <p:spPr>
          <a:xfrm>
            <a:off x="233691" y="3767220"/>
            <a:ext cx="2993395" cy="1682642"/>
          </a:xfrm>
          <a:prstGeom prst="rect">
            <a:avLst/>
          </a:prstGeom>
        </p:spPr>
      </p:pic>
    </p:spTree>
    <p:extLst>
      <p:ext uri="{BB962C8B-B14F-4D97-AF65-F5344CB8AC3E}">
        <p14:creationId xmlns:p14="http://schemas.microsoft.com/office/powerpoint/2010/main" val="3551715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ângulo 1"/>
          <p:cNvSpPr/>
          <p:nvPr/>
        </p:nvSpPr>
        <p:spPr>
          <a:xfrm>
            <a:off x="3179182" y="0"/>
            <a:ext cx="5964818" cy="7857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solidFill>
                  <a:srgbClr val="A5C249"/>
                </a:solidFill>
                <a:latin typeface="Calibri"/>
              </a:rPr>
              <a:t>FATIMA</a:t>
            </a:r>
            <a:r>
              <a:rPr lang="pt-PT" sz="2200" b="1" dirty="0">
                <a:solidFill>
                  <a:srgbClr val="A5C249"/>
                </a:solidFill>
                <a:latin typeface="Calibri"/>
              </a:rPr>
              <a:t> </a:t>
            </a:r>
            <a:r>
              <a:rPr lang="en-US" sz="2200" b="1" dirty="0">
                <a:solidFill>
                  <a:srgbClr val="A5C249"/>
                </a:solidFill>
                <a:latin typeface="Calibri"/>
              </a:rPr>
              <a:t>HOSPITALITY</a:t>
            </a:r>
            <a:r>
              <a:rPr lang="pt-PT" sz="2200" b="1" dirty="0">
                <a:solidFill>
                  <a:srgbClr val="A5C249"/>
                </a:solidFill>
                <a:latin typeface="Calibri"/>
              </a:rPr>
              <a:t> </a:t>
            </a:r>
            <a:r>
              <a:rPr lang="en-US" sz="2200" b="1" dirty="0">
                <a:solidFill>
                  <a:srgbClr val="A5C249"/>
                </a:solidFill>
                <a:latin typeface="Calibri"/>
              </a:rPr>
              <a:t>SCHOOL</a:t>
            </a:r>
            <a:endParaRPr lang="pt-PT" sz="2200" b="1" dirty="0">
              <a:solidFill>
                <a:srgbClr val="A5C249"/>
              </a:solidFill>
              <a:latin typeface="Calibri"/>
            </a:endParaRPr>
          </a:p>
        </p:txBody>
      </p:sp>
      <p:sp>
        <p:nvSpPr>
          <p:cNvPr id="3" name="Rectângulo 2"/>
          <p:cNvSpPr/>
          <p:nvPr/>
        </p:nvSpPr>
        <p:spPr>
          <a:xfrm>
            <a:off x="0" y="0"/>
            <a:ext cx="317918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prstClr val="white"/>
              </a:solidFill>
            </a:endParaRPr>
          </a:p>
        </p:txBody>
      </p:sp>
      <p:pic>
        <p:nvPicPr>
          <p:cNvPr id="4" name="Imagem 3" descr="ehf_branco.png"/>
          <p:cNvPicPr>
            <a:picLocks noChangeAspect="1"/>
          </p:cNvPicPr>
          <p:nvPr/>
        </p:nvPicPr>
        <p:blipFill>
          <a:blip r:embed="rId3" cstate="print"/>
          <a:stretch>
            <a:fillRect/>
          </a:stretch>
        </p:blipFill>
        <p:spPr>
          <a:xfrm>
            <a:off x="642910" y="928670"/>
            <a:ext cx="2123700" cy="707900"/>
          </a:xfrm>
          <a:prstGeom prst="rect">
            <a:avLst/>
          </a:prstGeom>
        </p:spPr>
      </p:pic>
      <p:sp>
        <p:nvSpPr>
          <p:cNvPr id="6" name="Rectângulo 5"/>
          <p:cNvSpPr/>
          <p:nvPr/>
        </p:nvSpPr>
        <p:spPr>
          <a:xfrm>
            <a:off x="3059832" y="1636570"/>
            <a:ext cx="5940152" cy="784830"/>
          </a:xfrm>
          <a:prstGeom prst="rect">
            <a:avLst/>
          </a:prstGeom>
          <a:solidFill>
            <a:schemeClr val="accent6"/>
          </a:solidFill>
        </p:spPr>
        <p:txBody>
          <a:bodyPr wrap="square">
            <a:spAutoFit/>
          </a:bodyPr>
          <a:lstStyle/>
          <a:p>
            <a:pPr>
              <a:lnSpc>
                <a:spcPct val="150000"/>
              </a:lnSpc>
            </a:pPr>
            <a:r>
              <a:rPr lang="pt-PT" b="1" dirty="0" err="1">
                <a:latin typeface="Calibri"/>
              </a:rPr>
              <a:t>How</a:t>
            </a:r>
            <a:r>
              <a:rPr lang="pt-PT" b="1" dirty="0">
                <a:latin typeface="Calibri"/>
              </a:rPr>
              <a:t> does </a:t>
            </a:r>
            <a:r>
              <a:rPr lang="pt-PT" b="1" dirty="0" err="1">
                <a:latin typeface="Calibri"/>
              </a:rPr>
              <a:t>consumption</a:t>
            </a:r>
            <a:r>
              <a:rPr lang="pt-PT" b="1" dirty="0">
                <a:latin typeface="Calibri"/>
              </a:rPr>
              <a:t> </a:t>
            </a:r>
            <a:r>
              <a:rPr lang="pt-PT" b="1" dirty="0" err="1">
                <a:latin typeface="Calibri"/>
              </a:rPr>
              <a:t>influence</a:t>
            </a:r>
            <a:r>
              <a:rPr lang="pt-PT" b="1" dirty="0">
                <a:latin typeface="Calibri"/>
              </a:rPr>
              <a:t> </a:t>
            </a:r>
            <a:r>
              <a:rPr lang="pt-PT" b="1" dirty="0" err="1">
                <a:latin typeface="Calibri"/>
              </a:rPr>
              <a:t>the</a:t>
            </a:r>
            <a:r>
              <a:rPr lang="pt-PT" b="1" dirty="0">
                <a:latin typeface="Calibri"/>
              </a:rPr>
              <a:t> </a:t>
            </a:r>
            <a:r>
              <a:rPr lang="pt-PT" b="1" dirty="0" err="1">
                <a:latin typeface="Calibri"/>
              </a:rPr>
              <a:t>enviroment</a:t>
            </a:r>
            <a:r>
              <a:rPr lang="pt-PT" b="1" dirty="0">
                <a:latin typeface="Calibri"/>
              </a:rPr>
              <a:t>?</a:t>
            </a:r>
          </a:p>
          <a:p>
            <a:endParaRPr lang="pt-PT" b="1" dirty="0">
              <a:solidFill>
                <a:prstClr val="white"/>
              </a:solidFill>
              <a:latin typeface="Calibri"/>
            </a:endParaRPr>
          </a:p>
        </p:txBody>
      </p:sp>
      <p:sp>
        <p:nvSpPr>
          <p:cNvPr id="7" name="CaixaDeTexto 6"/>
          <p:cNvSpPr txBox="1"/>
          <p:nvPr/>
        </p:nvSpPr>
        <p:spPr>
          <a:xfrm>
            <a:off x="6623720" y="5229890"/>
            <a:ext cx="2720957" cy="369332"/>
          </a:xfrm>
          <a:prstGeom prst="rect">
            <a:avLst/>
          </a:prstGeom>
          <a:noFill/>
        </p:spPr>
        <p:txBody>
          <a:bodyPr wrap="square" rtlCol="0">
            <a:spAutoFit/>
          </a:bodyPr>
          <a:lstStyle/>
          <a:p>
            <a:endParaRPr lang="pt-PT" dirty="0"/>
          </a:p>
        </p:txBody>
      </p:sp>
      <p:sp>
        <p:nvSpPr>
          <p:cNvPr id="5" name="Rectangle 1"/>
          <p:cNvSpPr>
            <a:spLocks noChangeArrowheads="1"/>
          </p:cNvSpPr>
          <p:nvPr/>
        </p:nvSpPr>
        <p:spPr bwMode="auto">
          <a:xfrm>
            <a:off x="3299725" y="2670954"/>
            <a:ext cx="5509080" cy="184665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342900" marR="0" lvl="0" indent="-342900" algn="just"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lang="pt-PT" altLang="pt-PT" sz="2000" dirty="0" err="1">
                <a:solidFill>
                  <a:srgbClr val="212121"/>
                </a:solidFill>
                <a:latin typeface="+mj-lt"/>
              </a:rPr>
              <a:t>The</a:t>
            </a:r>
            <a:r>
              <a:rPr lang="pt-PT" altLang="pt-PT" sz="2000" dirty="0">
                <a:solidFill>
                  <a:srgbClr val="212121"/>
                </a:solidFill>
                <a:latin typeface="+mj-lt"/>
              </a:rPr>
              <a:t> </a:t>
            </a:r>
            <a:r>
              <a:rPr lang="pt-PT" altLang="pt-PT" sz="2000" dirty="0" err="1">
                <a:solidFill>
                  <a:srgbClr val="212121"/>
                </a:solidFill>
                <a:latin typeface="+mj-lt"/>
              </a:rPr>
              <a:t>amount</a:t>
            </a:r>
            <a:r>
              <a:rPr lang="pt-PT" altLang="pt-PT" sz="2000" dirty="0">
                <a:solidFill>
                  <a:srgbClr val="212121"/>
                </a:solidFill>
                <a:latin typeface="+mj-lt"/>
              </a:rPr>
              <a:t> </a:t>
            </a:r>
            <a:r>
              <a:rPr lang="pt-PT" altLang="pt-PT" sz="2000" dirty="0" err="1">
                <a:solidFill>
                  <a:srgbClr val="212121"/>
                </a:solidFill>
                <a:latin typeface="+mj-lt"/>
              </a:rPr>
              <a:t>of</a:t>
            </a:r>
            <a:r>
              <a:rPr lang="pt-PT" altLang="pt-PT" sz="2000" dirty="0">
                <a:solidFill>
                  <a:srgbClr val="212121"/>
                </a:solidFill>
                <a:latin typeface="+mj-lt"/>
              </a:rPr>
              <a:t> </a:t>
            </a:r>
            <a:r>
              <a:rPr lang="pt-PT" altLang="pt-PT" sz="2000" dirty="0" err="1">
                <a:solidFill>
                  <a:srgbClr val="212121"/>
                </a:solidFill>
                <a:latin typeface="+mj-lt"/>
              </a:rPr>
              <a:t>consumerism</a:t>
            </a:r>
            <a:r>
              <a:rPr lang="pt-PT" altLang="pt-PT" sz="2000" dirty="0">
                <a:solidFill>
                  <a:srgbClr val="212121"/>
                </a:solidFill>
                <a:latin typeface="+mj-lt"/>
              </a:rPr>
              <a:t> </a:t>
            </a:r>
            <a:r>
              <a:rPr lang="pt-PT" altLang="pt-PT" sz="2000" dirty="0" err="1">
                <a:solidFill>
                  <a:srgbClr val="212121"/>
                </a:solidFill>
                <a:latin typeface="+mj-lt"/>
              </a:rPr>
              <a:t>will</a:t>
            </a:r>
            <a:r>
              <a:rPr lang="pt-PT" altLang="pt-PT" sz="2000" dirty="0">
                <a:solidFill>
                  <a:srgbClr val="212121"/>
                </a:solidFill>
                <a:latin typeface="+mj-lt"/>
              </a:rPr>
              <a:t> cause </a:t>
            </a:r>
            <a:r>
              <a:rPr lang="pt-PT" altLang="pt-PT" sz="2000" dirty="0" err="1">
                <a:solidFill>
                  <a:srgbClr val="212121"/>
                </a:solidFill>
                <a:latin typeface="+mj-lt"/>
              </a:rPr>
              <a:t>the</a:t>
            </a:r>
            <a:r>
              <a:rPr kumimoji="0" lang="pt-PT" altLang="pt-PT" sz="2000" b="0" i="0" u="none" strike="noStrike" cap="none" normalizeH="0" baseline="0" dirty="0">
                <a:ln>
                  <a:noFill/>
                </a:ln>
                <a:solidFill>
                  <a:srgbClr val="212121"/>
                </a:solidFill>
                <a:effectLst/>
                <a:latin typeface="+mj-lt"/>
              </a:rPr>
              <a:t> </a:t>
            </a:r>
            <a:r>
              <a:rPr kumimoji="0" lang="pt-PT" altLang="pt-PT" sz="2000" b="0" i="0" u="none" strike="noStrike" cap="none" normalizeH="0" baseline="0" dirty="0" err="1">
                <a:ln>
                  <a:noFill/>
                </a:ln>
                <a:solidFill>
                  <a:srgbClr val="212121"/>
                </a:solidFill>
                <a:effectLst/>
                <a:latin typeface="+mj-lt"/>
              </a:rPr>
              <a:t>emission</a:t>
            </a:r>
            <a:r>
              <a:rPr kumimoji="0" lang="pt-PT" altLang="pt-PT" sz="2000" b="0" i="0" u="none" strike="noStrike" cap="none" normalizeH="0" baseline="0" dirty="0">
                <a:ln>
                  <a:noFill/>
                </a:ln>
                <a:solidFill>
                  <a:srgbClr val="212121"/>
                </a:solidFill>
                <a:effectLst/>
                <a:latin typeface="+mj-lt"/>
              </a:rPr>
              <a:t> </a:t>
            </a:r>
            <a:r>
              <a:rPr kumimoji="0" lang="pt-PT" altLang="pt-PT" sz="2000" b="0" i="0" u="none" strike="noStrike" cap="none" normalizeH="0" baseline="0" dirty="0" err="1">
                <a:ln>
                  <a:noFill/>
                </a:ln>
                <a:solidFill>
                  <a:srgbClr val="212121"/>
                </a:solidFill>
                <a:effectLst/>
                <a:latin typeface="+mj-lt"/>
              </a:rPr>
              <a:t>of</a:t>
            </a:r>
            <a:r>
              <a:rPr kumimoji="0" lang="pt-PT" altLang="pt-PT" sz="2000" b="0" i="0" u="none" strike="noStrike" cap="none" normalizeH="0" baseline="0" dirty="0">
                <a:ln>
                  <a:noFill/>
                </a:ln>
                <a:solidFill>
                  <a:srgbClr val="212121"/>
                </a:solidFill>
                <a:effectLst/>
                <a:latin typeface="+mj-lt"/>
              </a:rPr>
              <a:t> </a:t>
            </a:r>
            <a:r>
              <a:rPr kumimoji="0" lang="pt-PT" altLang="pt-PT" sz="2000" b="0" i="0" u="none" strike="noStrike" cap="none" normalizeH="0" baseline="0" dirty="0" err="1">
                <a:ln>
                  <a:noFill/>
                </a:ln>
                <a:solidFill>
                  <a:srgbClr val="212121"/>
                </a:solidFill>
                <a:effectLst/>
                <a:latin typeface="+mj-lt"/>
              </a:rPr>
              <a:t>polluting</a:t>
            </a:r>
            <a:r>
              <a:rPr kumimoji="0" lang="pt-PT" altLang="pt-PT" sz="2000" b="0" i="0" u="none" strike="noStrike" cap="none" normalizeH="0" baseline="0" dirty="0">
                <a:ln>
                  <a:noFill/>
                </a:ln>
                <a:solidFill>
                  <a:srgbClr val="212121"/>
                </a:solidFill>
                <a:effectLst/>
                <a:latin typeface="+mj-lt"/>
              </a:rPr>
              <a:t> gases, </a:t>
            </a:r>
            <a:r>
              <a:rPr kumimoji="0" lang="pt-PT" altLang="pt-PT" sz="2000" b="0" i="0" u="none" strike="noStrike" cap="none" normalizeH="0" baseline="0" dirty="0" err="1">
                <a:ln>
                  <a:noFill/>
                </a:ln>
                <a:solidFill>
                  <a:srgbClr val="212121"/>
                </a:solidFill>
                <a:effectLst/>
                <a:latin typeface="+mj-lt"/>
              </a:rPr>
              <a:t>degradation</a:t>
            </a:r>
            <a:r>
              <a:rPr kumimoji="0" lang="pt-PT" altLang="pt-PT" sz="2000" b="0" i="0" u="none" strike="noStrike" cap="none" normalizeH="0" baseline="0" dirty="0">
                <a:ln>
                  <a:noFill/>
                </a:ln>
                <a:solidFill>
                  <a:srgbClr val="212121"/>
                </a:solidFill>
                <a:effectLst/>
                <a:latin typeface="+mj-lt"/>
              </a:rPr>
              <a:t> </a:t>
            </a:r>
            <a:r>
              <a:rPr kumimoji="0" lang="pt-PT" altLang="pt-PT" sz="2000" b="0" i="0" u="none" strike="noStrike" cap="none" normalizeH="0" baseline="0" dirty="0" err="1">
                <a:ln>
                  <a:noFill/>
                </a:ln>
                <a:solidFill>
                  <a:srgbClr val="212121"/>
                </a:solidFill>
                <a:effectLst/>
                <a:latin typeface="+mj-lt"/>
              </a:rPr>
              <a:t>and</a:t>
            </a:r>
            <a:r>
              <a:rPr kumimoji="0" lang="pt-PT" altLang="pt-PT" sz="2000" b="0" i="0" u="none" strike="noStrike" cap="none" normalizeH="0" baseline="0" dirty="0">
                <a:ln>
                  <a:noFill/>
                </a:ln>
                <a:solidFill>
                  <a:srgbClr val="212121"/>
                </a:solidFill>
                <a:effectLst/>
                <a:latin typeface="+mj-lt"/>
              </a:rPr>
              <a:t> </a:t>
            </a:r>
            <a:r>
              <a:rPr kumimoji="0" lang="pt-PT" altLang="pt-PT" sz="2000" b="0" i="0" u="none" strike="noStrike" cap="none" normalizeH="0" baseline="0" dirty="0" err="1">
                <a:ln>
                  <a:noFill/>
                </a:ln>
                <a:solidFill>
                  <a:srgbClr val="212121"/>
                </a:solidFill>
                <a:effectLst/>
                <a:latin typeface="+mj-lt"/>
              </a:rPr>
              <a:t>environmental</a:t>
            </a:r>
            <a:r>
              <a:rPr kumimoji="0" lang="pt-PT" altLang="pt-PT" sz="2000" b="0" i="0" u="none" strike="noStrike" cap="none" normalizeH="0" baseline="0" dirty="0">
                <a:ln>
                  <a:noFill/>
                </a:ln>
                <a:solidFill>
                  <a:srgbClr val="212121"/>
                </a:solidFill>
                <a:effectLst/>
                <a:latin typeface="+mj-lt"/>
              </a:rPr>
              <a:t> </a:t>
            </a:r>
            <a:r>
              <a:rPr kumimoji="0" lang="pt-PT" altLang="pt-PT" sz="2000" b="0" i="0" u="none" strike="noStrike" cap="none" normalizeH="0" baseline="0" dirty="0" err="1">
                <a:ln>
                  <a:noFill/>
                </a:ln>
                <a:solidFill>
                  <a:srgbClr val="212121"/>
                </a:solidFill>
                <a:effectLst/>
                <a:latin typeface="+mj-lt"/>
              </a:rPr>
              <a:t>devastation</a:t>
            </a:r>
            <a:r>
              <a:rPr kumimoji="0" lang="pt-PT" altLang="pt-PT" sz="2000" b="0" i="0" u="none" strike="noStrike" cap="none" normalizeH="0" baseline="0" dirty="0">
                <a:ln>
                  <a:noFill/>
                </a:ln>
                <a:solidFill>
                  <a:srgbClr val="212121"/>
                </a:solidFill>
                <a:effectLst/>
                <a:latin typeface="+mj-lt"/>
              </a:rPr>
              <a:t> </a:t>
            </a:r>
            <a:r>
              <a:rPr kumimoji="0" lang="pt-PT" altLang="pt-PT" sz="2000" b="0" i="0" u="none" strike="noStrike" cap="none" normalizeH="0" baseline="0" dirty="0" err="1">
                <a:ln>
                  <a:noFill/>
                </a:ln>
                <a:solidFill>
                  <a:srgbClr val="212121"/>
                </a:solidFill>
                <a:effectLst/>
                <a:latin typeface="+mj-lt"/>
              </a:rPr>
              <a:t>and</a:t>
            </a:r>
            <a:r>
              <a:rPr kumimoji="0" lang="pt-PT" altLang="pt-PT" sz="2000" b="0" i="0" u="none" strike="noStrike" cap="none" normalizeH="0" baseline="0" dirty="0">
                <a:ln>
                  <a:noFill/>
                </a:ln>
                <a:solidFill>
                  <a:srgbClr val="212121"/>
                </a:solidFill>
                <a:effectLst/>
                <a:latin typeface="+mj-lt"/>
              </a:rPr>
              <a:t> , </a:t>
            </a:r>
            <a:r>
              <a:rPr kumimoji="0" lang="pt-PT" altLang="pt-PT" sz="2000" b="0" i="0" u="none" strike="noStrike" cap="none" normalizeH="0" baseline="0" dirty="0" err="1">
                <a:ln>
                  <a:noFill/>
                </a:ln>
                <a:solidFill>
                  <a:srgbClr val="212121"/>
                </a:solidFill>
                <a:effectLst/>
                <a:latin typeface="+mj-lt"/>
              </a:rPr>
              <a:t>consequently</a:t>
            </a:r>
            <a:r>
              <a:rPr kumimoji="0" lang="pt-PT" altLang="pt-PT" sz="2000" b="0" i="0" u="none" strike="noStrike" cap="none" normalizeH="0" baseline="0" dirty="0">
                <a:ln>
                  <a:noFill/>
                </a:ln>
                <a:solidFill>
                  <a:srgbClr val="212121"/>
                </a:solidFill>
                <a:effectLst/>
                <a:latin typeface="+mj-lt"/>
              </a:rPr>
              <a:t>, </a:t>
            </a:r>
            <a:r>
              <a:rPr kumimoji="0" lang="pt-PT" altLang="pt-PT" sz="2000" b="0" i="0" u="none" strike="noStrike" cap="none" normalizeH="0" baseline="0" dirty="0" err="1">
                <a:ln>
                  <a:noFill/>
                </a:ln>
                <a:solidFill>
                  <a:srgbClr val="212121"/>
                </a:solidFill>
                <a:effectLst/>
                <a:latin typeface="+mj-lt"/>
              </a:rPr>
              <a:t>the</a:t>
            </a:r>
            <a:r>
              <a:rPr kumimoji="0" lang="pt-PT" altLang="pt-PT" sz="2000" b="0" i="0" u="none" strike="noStrike" cap="none" normalizeH="0" baseline="0" dirty="0">
                <a:ln>
                  <a:noFill/>
                </a:ln>
                <a:solidFill>
                  <a:srgbClr val="212121"/>
                </a:solidFill>
                <a:effectLst/>
                <a:latin typeface="+mj-lt"/>
              </a:rPr>
              <a:t> </a:t>
            </a:r>
            <a:r>
              <a:rPr kumimoji="0" lang="pt-PT" altLang="pt-PT" sz="2000" b="0" i="0" u="none" strike="noStrike" cap="none" normalizeH="0" baseline="0" dirty="0" err="1">
                <a:ln>
                  <a:noFill/>
                </a:ln>
                <a:solidFill>
                  <a:srgbClr val="212121"/>
                </a:solidFill>
                <a:effectLst/>
                <a:latin typeface="+mj-lt"/>
              </a:rPr>
              <a:t>destruction</a:t>
            </a:r>
            <a:r>
              <a:rPr kumimoji="0" lang="pt-PT" altLang="pt-PT" sz="2000" b="0" i="0" u="none" strike="noStrike" cap="none" normalizeH="0" baseline="0" dirty="0">
                <a:ln>
                  <a:noFill/>
                </a:ln>
                <a:solidFill>
                  <a:srgbClr val="212121"/>
                </a:solidFill>
                <a:effectLst/>
                <a:latin typeface="+mj-lt"/>
              </a:rPr>
              <a:t> </a:t>
            </a:r>
            <a:r>
              <a:rPr kumimoji="0" lang="pt-PT" altLang="pt-PT" sz="2000" b="0" i="0" u="none" strike="noStrike" cap="none" normalizeH="0" baseline="0" dirty="0" err="1">
                <a:ln>
                  <a:noFill/>
                </a:ln>
                <a:solidFill>
                  <a:srgbClr val="212121"/>
                </a:solidFill>
                <a:effectLst/>
                <a:latin typeface="+mj-lt"/>
              </a:rPr>
              <a:t>of</a:t>
            </a:r>
            <a:r>
              <a:rPr kumimoji="0" lang="pt-PT" altLang="pt-PT" sz="2000" b="0" i="0" u="none" strike="noStrike" cap="none" normalizeH="0" baseline="0" dirty="0">
                <a:ln>
                  <a:noFill/>
                </a:ln>
                <a:solidFill>
                  <a:srgbClr val="212121"/>
                </a:solidFill>
                <a:effectLst/>
                <a:latin typeface="+mj-lt"/>
              </a:rPr>
              <a:t> </a:t>
            </a:r>
            <a:r>
              <a:rPr kumimoji="0" lang="pt-PT" altLang="pt-PT" sz="2000" b="0" i="0" u="none" strike="noStrike" cap="none" normalizeH="0" baseline="0" dirty="0" err="1">
                <a:ln>
                  <a:noFill/>
                </a:ln>
                <a:solidFill>
                  <a:srgbClr val="212121"/>
                </a:solidFill>
                <a:effectLst/>
                <a:latin typeface="+mj-lt"/>
              </a:rPr>
              <a:t>ecosystems</a:t>
            </a:r>
            <a:r>
              <a:rPr kumimoji="0" lang="pt-PT" altLang="pt-PT" sz="2000" b="0" i="0" u="none" strike="noStrike" cap="none" normalizeH="0" baseline="0" dirty="0">
                <a:ln>
                  <a:noFill/>
                </a:ln>
                <a:solidFill>
                  <a:srgbClr val="212121"/>
                </a:solidFill>
                <a:effectLst/>
                <a:latin typeface="+mj-lt"/>
              </a:rPr>
              <a:t>.</a:t>
            </a:r>
            <a:r>
              <a:rPr kumimoji="0" lang="pt-PT" altLang="pt-PT" sz="2000" b="0" i="0" u="none" strike="noStrike" cap="none" normalizeH="0" baseline="0" dirty="0">
                <a:ln>
                  <a:noFill/>
                </a:ln>
                <a:solidFill>
                  <a:schemeClr val="tx1"/>
                </a:solidFill>
                <a:effectLst/>
                <a:latin typeface="+mj-lt"/>
              </a:rPr>
              <a:t> </a:t>
            </a:r>
          </a:p>
        </p:txBody>
      </p:sp>
      <p:pic>
        <p:nvPicPr>
          <p:cNvPr id="8" name="Imagem 7">
            <a:extLst>
              <a:ext uri="{FF2B5EF4-FFF2-40B4-BE49-F238E27FC236}">
                <a16:creationId xmlns:a16="http://schemas.microsoft.com/office/drawing/2014/main" id="{4414D0C0-5759-42CE-933F-86530517E604}"/>
              </a:ext>
            </a:extLst>
          </p:cNvPr>
          <p:cNvPicPr>
            <a:picLocks noChangeAspect="1"/>
          </p:cNvPicPr>
          <p:nvPr/>
        </p:nvPicPr>
        <p:blipFill>
          <a:blip r:embed="rId4"/>
          <a:stretch>
            <a:fillRect/>
          </a:stretch>
        </p:blipFill>
        <p:spPr>
          <a:xfrm>
            <a:off x="5907631" y="4632164"/>
            <a:ext cx="2901174" cy="1934116"/>
          </a:xfrm>
          <a:prstGeom prst="rect">
            <a:avLst/>
          </a:prstGeom>
          <a:ln>
            <a:noFill/>
          </a:ln>
          <a:effectLst>
            <a:softEdge rad="112500"/>
          </a:effectLst>
        </p:spPr>
      </p:pic>
    </p:spTree>
    <p:extLst>
      <p:ext uri="{BB962C8B-B14F-4D97-AF65-F5344CB8AC3E}">
        <p14:creationId xmlns:p14="http://schemas.microsoft.com/office/powerpoint/2010/main" val="4232502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ângulo 1"/>
          <p:cNvSpPr/>
          <p:nvPr/>
        </p:nvSpPr>
        <p:spPr>
          <a:xfrm>
            <a:off x="3179182" y="0"/>
            <a:ext cx="5964818" cy="7857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solidFill>
                  <a:srgbClr val="A5C249"/>
                </a:solidFill>
                <a:latin typeface="Calibri"/>
              </a:rPr>
              <a:t>FATIMA</a:t>
            </a:r>
            <a:r>
              <a:rPr lang="pt-PT" sz="2200" b="1" dirty="0">
                <a:solidFill>
                  <a:srgbClr val="A5C249"/>
                </a:solidFill>
                <a:latin typeface="Calibri"/>
              </a:rPr>
              <a:t> </a:t>
            </a:r>
            <a:r>
              <a:rPr lang="en-US" sz="2200" b="1" dirty="0">
                <a:solidFill>
                  <a:srgbClr val="A5C249"/>
                </a:solidFill>
                <a:latin typeface="Calibri"/>
              </a:rPr>
              <a:t>HOSPITALITY</a:t>
            </a:r>
            <a:r>
              <a:rPr lang="pt-PT" sz="2200" b="1" dirty="0">
                <a:solidFill>
                  <a:srgbClr val="A5C249"/>
                </a:solidFill>
                <a:latin typeface="Calibri"/>
              </a:rPr>
              <a:t> </a:t>
            </a:r>
            <a:r>
              <a:rPr lang="en-US" sz="2200" b="1" dirty="0">
                <a:solidFill>
                  <a:srgbClr val="A5C249"/>
                </a:solidFill>
                <a:latin typeface="Calibri"/>
              </a:rPr>
              <a:t>SCHOOL</a:t>
            </a:r>
            <a:endParaRPr lang="pt-PT" sz="2200" b="1" dirty="0">
              <a:solidFill>
                <a:srgbClr val="A5C249"/>
              </a:solidFill>
              <a:latin typeface="Calibri"/>
            </a:endParaRPr>
          </a:p>
        </p:txBody>
      </p:sp>
      <p:sp>
        <p:nvSpPr>
          <p:cNvPr id="3" name="Rectângulo 2"/>
          <p:cNvSpPr/>
          <p:nvPr/>
        </p:nvSpPr>
        <p:spPr>
          <a:xfrm>
            <a:off x="0" y="0"/>
            <a:ext cx="317918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prstClr val="white"/>
              </a:solidFill>
            </a:endParaRPr>
          </a:p>
        </p:txBody>
      </p:sp>
      <p:pic>
        <p:nvPicPr>
          <p:cNvPr id="4" name="Imagem 3" descr="ehf_branco.png"/>
          <p:cNvPicPr>
            <a:picLocks noChangeAspect="1"/>
          </p:cNvPicPr>
          <p:nvPr/>
        </p:nvPicPr>
        <p:blipFill>
          <a:blip r:embed="rId3" cstate="print"/>
          <a:stretch>
            <a:fillRect/>
          </a:stretch>
        </p:blipFill>
        <p:spPr>
          <a:xfrm>
            <a:off x="642910" y="928670"/>
            <a:ext cx="2123700" cy="707900"/>
          </a:xfrm>
          <a:prstGeom prst="rect">
            <a:avLst/>
          </a:prstGeom>
        </p:spPr>
      </p:pic>
      <p:sp>
        <p:nvSpPr>
          <p:cNvPr id="6" name="Rectângulo 5"/>
          <p:cNvSpPr/>
          <p:nvPr/>
        </p:nvSpPr>
        <p:spPr>
          <a:xfrm>
            <a:off x="3059832" y="1636570"/>
            <a:ext cx="5940152" cy="784830"/>
          </a:xfrm>
          <a:prstGeom prst="rect">
            <a:avLst/>
          </a:prstGeom>
          <a:solidFill>
            <a:schemeClr val="accent6"/>
          </a:solidFill>
        </p:spPr>
        <p:txBody>
          <a:bodyPr wrap="square">
            <a:spAutoFit/>
          </a:bodyPr>
          <a:lstStyle/>
          <a:p>
            <a:pPr>
              <a:lnSpc>
                <a:spcPct val="150000"/>
              </a:lnSpc>
            </a:pPr>
            <a:r>
              <a:rPr lang="pt-PT" b="1" dirty="0" err="1">
                <a:latin typeface="Calibri"/>
              </a:rPr>
              <a:t>How</a:t>
            </a:r>
            <a:r>
              <a:rPr lang="pt-PT" b="1" dirty="0">
                <a:latin typeface="Calibri"/>
              </a:rPr>
              <a:t> does </a:t>
            </a:r>
            <a:r>
              <a:rPr lang="pt-PT" b="1" dirty="0" err="1">
                <a:latin typeface="Calibri"/>
              </a:rPr>
              <a:t>consumption</a:t>
            </a:r>
            <a:r>
              <a:rPr lang="pt-PT" b="1" dirty="0">
                <a:latin typeface="Calibri"/>
              </a:rPr>
              <a:t> </a:t>
            </a:r>
            <a:r>
              <a:rPr lang="pt-PT" b="1" dirty="0" err="1">
                <a:latin typeface="Calibri"/>
              </a:rPr>
              <a:t>influence</a:t>
            </a:r>
            <a:r>
              <a:rPr lang="pt-PT" b="1" dirty="0">
                <a:latin typeface="Calibri"/>
              </a:rPr>
              <a:t> </a:t>
            </a:r>
            <a:r>
              <a:rPr lang="pt-PT" b="1" dirty="0" err="1">
                <a:latin typeface="Calibri"/>
              </a:rPr>
              <a:t>the</a:t>
            </a:r>
            <a:r>
              <a:rPr lang="pt-PT" b="1" dirty="0">
                <a:latin typeface="Calibri"/>
              </a:rPr>
              <a:t> </a:t>
            </a:r>
            <a:r>
              <a:rPr lang="pt-PT" b="1" dirty="0" err="1">
                <a:latin typeface="Calibri"/>
              </a:rPr>
              <a:t>enviroment</a:t>
            </a:r>
            <a:r>
              <a:rPr lang="pt-PT" b="1" dirty="0">
                <a:latin typeface="Calibri"/>
              </a:rPr>
              <a:t>?</a:t>
            </a:r>
          </a:p>
          <a:p>
            <a:endParaRPr lang="pt-PT" b="1" dirty="0">
              <a:solidFill>
                <a:prstClr val="white"/>
              </a:solidFill>
              <a:latin typeface="Calibri"/>
            </a:endParaRPr>
          </a:p>
        </p:txBody>
      </p:sp>
      <p:sp>
        <p:nvSpPr>
          <p:cNvPr id="7" name="CaixaDeTexto 6"/>
          <p:cNvSpPr txBox="1"/>
          <p:nvPr/>
        </p:nvSpPr>
        <p:spPr>
          <a:xfrm>
            <a:off x="6623720" y="5229890"/>
            <a:ext cx="2720957" cy="369332"/>
          </a:xfrm>
          <a:prstGeom prst="rect">
            <a:avLst/>
          </a:prstGeom>
          <a:noFill/>
        </p:spPr>
        <p:txBody>
          <a:bodyPr wrap="square" rtlCol="0">
            <a:spAutoFit/>
          </a:bodyPr>
          <a:lstStyle/>
          <a:p>
            <a:endParaRPr lang="pt-PT" dirty="0"/>
          </a:p>
        </p:txBody>
      </p:sp>
      <p:sp>
        <p:nvSpPr>
          <p:cNvPr id="8" name="Rectangle 1"/>
          <p:cNvSpPr>
            <a:spLocks noChangeArrowheads="1"/>
          </p:cNvSpPr>
          <p:nvPr/>
        </p:nvSpPr>
        <p:spPr bwMode="auto">
          <a:xfrm>
            <a:off x="3264029" y="2211044"/>
            <a:ext cx="5400600" cy="369331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342900" marR="0" lvl="0" indent="-342900" algn="just"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pt-PT" altLang="pt-PT" sz="2000" b="0" i="0" u="none" strike="noStrike" cap="none" normalizeH="0" baseline="0" dirty="0" err="1">
                <a:ln>
                  <a:noFill/>
                </a:ln>
                <a:solidFill>
                  <a:srgbClr val="212121"/>
                </a:solidFill>
                <a:effectLst/>
                <a:latin typeface="+mj-lt"/>
              </a:rPr>
              <a:t>This</a:t>
            </a:r>
            <a:r>
              <a:rPr kumimoji="0" lang="pt-PT" altLang="pt-PT" sz="2000" b="0" i="0" u="none" strike="noStrike" cap="none" normalizeH="0" baseline="0" dirty="0">
                <a:ln>
                  <a:noFill/>
                </a:ln>
                <a:solidFill>
                  <a:srgbClr val="212121"/>
                </a:solidFill>
                <a:effectLst/>
                <a:latin typeface="+mj-lt"/>
              </a:rPr>
              <a:t> </a:t>
            </a:r>
            <a:r>
              <a:rPr kumimoji="0" lang="pt-PT" altLang="pt-PT" sz="2000" b="0" i="0" u="none" strike="noStrike" cap="none" normalizeH="0" baseline="0" dirty="0" err="1">
                <a:ln>
                  <a:noFill/>
                </a:ln>
                <a:solidFill>
                  <a:srgbClr val="212121"/>
                </a:solidFill>
                <a:effectLst/>
                <a:latin typeface="+mj-lt"/>
              </a:rPr>
              <a:t>relationship</a:t>
            </a:r>
            <a:r>
              <a:rPr kumimoji="0" lang="pt-PT" altLang="pt-PT" sz="2000" b="0" i="0" u="none" strike="noStrike" cap="none" normalizeH="0" baseline="0" dirty="0">
                <a:ln>
                  <a:noFill/>
                </a:ln>
                <a:solidFill>
                  <a:srgbClr val="212121"/>
                </a:solidFill>
                <a:effectLst/>
                <a:latin typeface="+mj-lt"/>
              </a:rPr>
              <a:t> </a:t>
            </a:r>
            <a:r>
              <a:rPr kumimoji="0" lang="pt-PT" altLang="pt-PT" sz="2000" b="0" i="0" u="none" strike="noStrike" cap="none" normalizeH="0" baseline="0" dirty="0" err="1">
                <a:ln>
                  <a:noFill/>
                </a:ln>
                <a:solidFill>
                  <a:srgbClr val="212121"/>
                </a:solidFill>
                <a:effectLst/>
                <a:latin typeface="+mj-lt"/>
              </a:rPr>
              <a:t>between</a:t>
            </a:r>
            <a:r>
              <a:rPr kumimoji="0" lang="pt-PT" altLang="pt-PT" sz="2000" b="0" i="0" u="none" strike="noStrike" cap="none" normalizeH="0" baseline="0" dirty="0">
                <a:ln>
                  <a:noFill/>
                </a:ln>
                <a:solidFill>
                  <a:srgbClr val="212121"/>
                </a:solidFill>
                <a:effectLst/>
                <a:latin typeface="+mj-lt"/>
              </a:rPr>
              <a:t> </a:t>
            </a:r>
            <a:r>
              <a:rPr kumimoji="0" lang="pt-PT" altLang="pt-PT" sz="2000" b="0" i="0" u="none" strike="noStrike" cap="none" normalizeH="0" baseline="0" dirty="0" err="1">
                <a:ln>
                  <a:noFill/>
                </a:ln>
                <a:solidFill>
                  <a:srgbClr val="212121"/>
                </a:solidFill>
                <a:effectLst/>
                <a:latin typeface="+mj-lt"/>
              </a:rPr>
              <a:t>consumption</a:t>
            </a:r>
            <a:r>
              <a:rPr kumimoji="0" lang="pt-PT" altLang="pt-PT" sz="2000" b="0" i="0" u="none" strike="noStrike" cap="none" normalizeH="0" baseline="0" dirty="0">
                <a:ln>
                  <a:noFill/>
                </a:ln>
                <a:solidFill>
                  <a:srgbClr val="212121"/>
                </a:solidFill>
                <a:effectLst/>
                <a:latin typeface="+mj-lt"/>
              </a:rPr>
              <a:t> </a:t>
            </a:r>
            <a:r>
              <a:rPr kumimoji="0" lang="pt-PT" altLang="pt-PT" sz="2000" b="0" i="0" u="none" strike="noStrike" cap="none" normalizeH="0" baseline="0" dirty="0" err="1">
                <a:ln>
                  <a:noFill/>
                </a:ln>
                <a:solidFill>
                  <a:srgbClr val="212121"/>
                </a:solidFill>
                <a:effectLst/>
                <a:latin typeface="+mj-lt"/>
              </a:rPr>
              <a:t>and</a:t>
            </a:r>
            <a:r>
              <a:rPr kumimoji="0" lang="pt-PT" altLang="pt-PT" sz="2000" b="0" i="0" u="none" strike="noStrike" cap="none" normalizeH="0" baseline="0" dirty="0">
                <a:ln>
                  <a:noFill/>
                </a:ln>
                <a:solidFill>
                  <a:srgbClr val="212121"/>
                </a:solidFill>
                <a:effectLst/>
                <a:latin typeface="+mj-lt"/>
              </a:rPr>
              <a:t> </a:t>
            </a:r>
            <a:r>
              <a:rPr kumimoji="0" lang="pt-PT" altLang="pt-PT" sz="2000" b="0" i="0" u="none" strike="noStrike" cap="none" normalizeH="0" baseline="0" dirty="0" err="1">
                <a:ln>
                  <a:noFill/>
                </a:ln>
                <a:solidFill>
                  <a:srgbClr val="212121"/>
                </a:solidFill>
                <a:effectLst/>
                <a:latin typeface="+mj-lt"/>
              </a:rPr>
              <a:t>sustainability</a:t>
            </a:r>
            <a:r>
              <a:rPr kumimoji="0" lang="pt-PT" altLang="pt-PT" sz="2000" b="0" i="0" u="none" strike="noStrike" cap="none" normalizeH="0" baseline="0" dirty="0">
                <a:ln>
                  <a:noFill/>
                </a:ln>
                <a:solidFill>
                  <a:srgbClr val="212121"/>
                </a:solidFill>
                <a:effectLst/>
                <a:latin typeface="+mj-lt"/>
              </a:rPr>
              <a:t>, </a:t>
            </a:r>
            <a:r>
              <a:rPr kumimoji="0" lang="pt-PT" altLang="pt-PT" sz="2000" b="0" i="0" u="none" strike="noStrike" cap="none" normalizeH="0" baseline="0" dirty="0" err="1">
                <a:ln>
                  <a:noFill/>
                </a:ln>
                <a:solidFill>
                  <a:srgbClr val="212121"/>
                </a:solidFill>
                <a:effectLst/>
                <a:latin typeface="+mj-lt"/>
              </a:rPr>
              <a:t>however</a:t>
            </a:r>
            <a:r>
              <a:rPr kumimoji="0" lang="pt-PT" altLang="pt-PT" sz="2000" b="0" i="0" u="none" strike="noStrike" cap="none" normalizeH="0" baseline="0" dirty="0">
                <a:ln>
                  <a:noFill/>
                </a:ln>
                <a:solidFill>
                  <a:srgbClr val="212121"/>
                </a:solidFill>
                <a:effectLst/>
                <a:latin typeface="+mj-lt"/>
              </a:rPr>
              <a:t>, </a:t>
            </a:r>
            <a:r>
              <a:rPr kumimoji="0" lang="pt-PT" altLang="pt-PT" sz="2000" b="0" i="0" u="none" strike="noStrike" cap="none" normalizeH="0" baseline="0" dirty="0" err="1">
                <a:ln>
                  <a:noFill/>
                </a:ln>
                <a:solidFill>
                  <a:srgbClr val="212121"/>
                </a:solidFill>
                <a:effectLst/>
                <a:latin typeface="+mj-lt"/>
              </a:rPr>
              <a:t>goes</a:t>
            </a:r>
            <a:r>
              <a:rPr kumimoji="0" lang="pt-PT" altLang="pt-PT" sz="2000" b="0" i="0" u="none" strike="noStrike" cap="none" normalizeH="0" baseline="0" dirty="0">
                <a:ln>
                  <a:noFill/>
                </a:ln>
                <a:solidFill>
                  <a:srgbClr val="212121"/>
                </a:solidFill>
                <a:effectLst/>
                <a:latin typeface="+mj-lt"/>
              </a:rPr>
              <a:t> </a:t>
            </a:r>
            <a:r>
              <a:rPr kumimoji="0" lang="pt-PT" altLang="pt-PT" sz="2000" b="0" i="0" u="none" strike="noStrike" cap="none" normalizeH="0" baseline="0" dirty="0" err="1">
                <a:ln>
                  <a:noFill/>
                </a:ln>
                <a:solidFill>
                  <a:srgbClr val="212121"/>
                </a:solidFill>
                <a:effectLst/>
                <a:latin typeface="+mj-lt"/>
              </a:rPr>
              <a:t>beyond</a:t>
            </a:r>
            <a:r>
              <a:rPr kumimoji="0" lang="pt-PT" altLang="pt-PT" sz="2000" b="0" i="0" u="none" strike="noStrike" cap="none" normalizeH="0" baseline="0" dirty="0">
                <a:ln>
                  <a:noFill/>
                </a:ln>
                <a:solidFill>
                  <a:srgbClr val="212121"/>
                </a:solidFill>
                <a:effectLst/>
                <a:latin typeface="+mj-lt"/>
              </a:rPr>
              <a:t> </a:t>
            </a:r>
            <a:r>
              <a:rPr kumimoji="0" lang="pt-PT" altLang="pt-PT" sz="2000" b="0" i="0" u="none" strike="noStrike" cap="none" normalizeH="0" baseline="0" dirty="0" err="1">
                <a:ln>
                  <a:noFill/>
                </a:ln>
                <a:solidFill>
                  <a:srgbClr val="212121"/>
                </a:solidFill>
                <a:effectLst/>
                <a:latin typeface="+mj-lt"/>
              </a:rPr>
              <a:t>the</a:t>
            </a:r>
            <a:r>
              <a:rPr kumimoji="0" lang="pt-PT" altLang="pt-PT" sz="2000" b="0" i="0" u="none" strike="noStrike" cap="none" normalizeH="0" baseline="0" dirty="0">
                <a:ln>
                  <a:noFill/>
                </a:ln>
                <a:solidFill>
                  <a:srgbClr val="212121"/>
                </a:solidFill>
                <a:effectLst/>
                <a:latin typeface="+mj-lt"/>
              </a:rPr>
              <a:t> </a:t>
            </a:r>
            <a:r>
              <a:rPr kumimoji="0" lang="pt-PT" altLang="pt-PT" sz="2000" b="0" i="0" u="none" strike="noStrike" cap="none" normalizeH="0" baseline="0" dirty="0" err="1">
                <a:ln>
                  <a:noFill/>
                </a:ln>
                <a:solidFill>
                  <a:srgbClr val="212121"/>
                </a:solidFill>
                <a:effectLst/>
                <a:latin typeface="+mj-lt"/>
              </a:rPr>
              <a:t>production</a:t>
            </a:r>
            <a:r>
              <a:rPr kumimoji="0" lang="pt-PT" altLang="pt-PT" sz="2000" b="0" i="0" u="none" strike="noStrike" cap="none" normalizeH="0" baseline="0" dirty="0">
                <a:ln>
                  <a:noFill/>
                </a:ln>
                <a:solidFill>
                  <a:srgbClr val="212121"/>
                </a:solidFill>
                <a:effectLst/>
                <a:latin typeface="+mj-lt"/>
              </a:rPr>
              <a:t> </a:t>
            </a:r>
            <a:r>
              <a:rPr kumimoji="0" lang="pt-PT" altLang="pt-PT" sz="2000" b="0" i="0" u="none" strike="noStrike" cap="none" normalizeH="0" baseline="0" dirty="0" err="1">
                <a:ln>
                  <a:noFill/>
                </a:ln>
                <a:solidFill>
                  <a:srgbClr val="212121"/>
                </a:solidFill>
                <a:effectLst/>
                <a:latin typeface="+mj-lt"/>
              </a:rPr>
              <a:t>stage</a:t>
            </a:r>
            <a:r>
              <a:rPr kumimoji="0" lang="pt-PT" altLang="pt-PT" sz="2000" b="0" i="0" u="none" strike="noStrike" cap="none" normalizeH="0" baseline="0" dirty="0">
                <a:ln>
                  <a:noFill/>
                </a:ln>
                <a:solidFill>
                  <a:srgbClr val="212121"/>
                </a:solidFill>
                <a:effectLst/>
                <a:latin typeface="+mj-lt"/>
              </a:rPr>
              <a:t>.</a:t>
            </a:r>
          </a:p>
          <a:p>
            <a:pPr marL="342900" marR="0" lvl="0" indent="-342900" algn="just"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pt-PT" altLang="pt-PT" sz="2000" b="0" i="0" u="none" strike="noStrike" cap="none" normalizeH="0" baseline="0" dirty="0">
                <a:ln>
                  <a:noFill/>
                </a:ln>
                <a:solidFill>
                  <a:srgbClr val="212121"/>
                </a:solidFill>
                <a:effectLst/>
                <a:latin typeface="+mj-lt"/>
              </a:rPr>
              <a:t> </a:t>
            </a:r>
            <a:r>
              <a:rPr kumimoji="0" lang="pt-PT" altLang="pt-PT" sz="2000" b="0" i="0" u="none" strike="noStrike" cap="none" normalizeH="0" baseline="0" dirty="0" err="1">
                <a:ln>
                  <a:noFill/>
                </a:ln>
                <a:solidFill>
                  <a:srgbClr val="212121"/>
                </a:solidFill>
                <a:effectLst/>
                <a:latin typeface="+mj-lt"/>
              </a:rPr>
              <a:t>With</a:t>
            </a:r>
            <a:r>
              <a:rPr kumimoji="0" lang="pt-PT" altLang="pt-PT" sz="2000" b="0" i="0" u="none" strike="noStrike" cap="none" normalizeH="0" baseline="0" dirty="0">
                <a:ln>
                  <a:noFill/>
                </a:ln>
                <a:solidFill>
                  <a:srgbClr val="212121"/>
                </a:solidFill>
                <a:effectLst/>
                <a:latin typeface="+mj-lt"/>
              </a:rPr>
              <a:t> </a:t>
            </a:r>
            <a:r>
              <a:rPr kumimoji="0" lang="pt-PT" altLang="pt-PT" sz="2000" b="0" i="0" u="none" strike="noStrike" cap="none" normalizeH="0" baseline="0" dirty="0" err="1">
                <a:ln>
                  <a:noFill/>
                </a:ln>
                <a:solidFill>
                  <a:srgbClr val="212121"/>
                </a:solidFill>
                <a:effectLst/>
                <a:latin typeface="+mj-lt"/>
              </a:rPr>
              <a:t>the</a:t>
            </a:r>
            <a:r>
              <a:rPr kumimoji="0" lang="pt-PT" altLang="pt-PT" sz="2000" b="0" i="0" u="none" strike="noStrike" cap="none" normalizeH="0" baseline="0" dirty="0">
                <a:ln>
                  <a:noFill/>
                </a:ln>
                <a:solidFill>
                  <a:srgbClr val="212121"/>
                </a:solidFill>
                <a:effectLst/>
                <a:latin typeface="+mj-lt"/>
              </a:rPr>
              <a:t> </a:t>
            </a:r>
            <a:r>
              <a:rPr kumimoji="0" lang="pt-PT" altLang="pt-PT" sz="2000" b="0" i="0" u="none" strike="noStrike" cap="none" normalizeH="0" baseline="0" dirty="0" err="1">
                <a:ln>
                  <a:noFill/>
                </a:ln>
                <a:solidFill>
                  <a:srgbClr val="212121"/>
                </a:solidFill>
                <a:effectLst/>
                <a:latin typeface="+mj-lt"/>
              </a:rPr>
              <a:t>large</a:t>
            </a:r>
            <a:r>
              <a:rPr kumimoji="0" lang="pt-PT" altLang="pt-PT" sz="2000" b="0" i="0" u="none" strike="noStrike" cap="none" normalizeH="0" baseline="0" dirty="0">
                <a:ln>
                  <a:noFill/>
                </a:ln>
                <a:solidFill>
                  <a:srgbClr val="212121"/>
                </a:solidFill>
                <a:effectLst/>
                <a:latin typeface="+mj-lt"/>
              </a:rPr>
              <a:t> </a:t>
            </a:r>
            <a:r>
              <a:rPr kumimoji="0" lang="pt-PT" altLang="pt-PT" sz="2000" b="0" i="0" u="none" strike="noStrike" cap="none" normalizeH="0" baseline="0" dirty="0" err="1">
                <a:ln>
                  <a:noFill/>
                </a:ln>
                <a:solidFill>
                  <a:srgbClr val="212121"/>
                </a:solidFill>
                <a:effectLst/>
                <a:latin typeface="+mj-lt"/>
              </a:rPr>
              <a:t>number</a:t>
            </a:r>
            <a:r>
              <a:rPr kumimoji="0" lang="pt-PT" altLang="pt-PT" sz="2000" b="0" i="0" u="none" strike="noStrike" cap="none" normalizeH="0" baseline="0" dirty="0">
                <a:ln>
                  <a:noFill/>
                </a:ln>
                <a:solidFill>
                  <a:srgbClr val="212121"/>
                </a:solidFill>
                <a:effectLst/>
                <a:latin typeface="+mj-lt"/>
              </a:rPr>
              <a:t> </a:t>
            </a:r>
            <a:r>
              <a:rPr kumimoji="0" lang="pt-PT" altLang="pt-PT" sz="2000" b="0" i="0" u="none" strike="noStrike" cap="none" normalizeH="0" baseline="0" dirty="0" err="1">
                <a:ln>
                  <a:noFill/>
                </a:ln>
                <a:solidFill>
                  <a:srgbClr val="212121"/>
                </a:solidFill>
                <a:effectLst/>
                <a:latin typeface="+mj-lt"/>
              </a:rPr>
              <a:t>of</a:t>
            </a:r>
            <a:r>
              <a:rPr kumimoji="0" lang="pt-PT" altLang="pt-PT" sz="2000" b="0" i="0" u="none" strike="noStrike" cap="none" normalizeH="0" baseline="0" dirty="0">
                <a:ln>
                  <a:noFill/>
                </a:ln>
                <a:solidFill>
                  <a:srgbClr val="212121"/>
                </a:solidFill>
                <a:effectLst/>
                <a:latin typeface="+mj-lt"/>
              </a:rPr>
              <a:t> </a:t>
            </a:r>
            <a:r>
              <a:rPr kumimoji="0" lang="pt-PT" altLang="pt-PT" sz="2000" b="0" i="0" u="none" strike="noStrike" cap="none" normalizeH="0" baseline="0" dirty="0" err="1">
                <a:ln>
                  <a:noFill/>
                </a:ln>
                <a:solidFill>
                  <a:srgbClr val="212121"/>
                </a:solidFill>
                <a:effectLst/>
                <a:latin typeface="+mj-lt"/>
              </a:rPr>
              <a:t>options</a:t>
            </a:r>
            <a:r>
              <a:rPr kumimoji="0" lang="pt-PT" altLang="pt-PT" sz="2000" b="0" i="0" u="none" strike="noStrike" cap="none" normalizeH="0" baseline="0" dirty="0">
                <a:ln>
                  <a:noFill/>
                </a:ln>
                <a:solidFill>
                  <a:srgbClr val="212121"/>
                </a:solidFill>
                <a:effectLst/>
                <a:latin typeface="+mj-lt"/>
              </a:rPr>
              <a:t> </a:t>
            </a:r>
            <a:r>
              <a:rPr kumimoji="0" lang="pt-PT" altLang="pt-PT" sz="2000" b="0" i="0" u="none" strike="noStrike" cap="none" normalizeH="0" baseline="0" dirty="0" err="1">
                <a:ln>
                  <a:noFill/>
                </a:ln>
                <a:solidFill>
                  <a:srgbClr val="212121"/>
                </a:solidFill>
                <a:effectLst/>
                <a:latin typeface="+mj-lt"/>
              </a:rPr>
              <a:t>and</a:t>
            </a:r>
            <a:r>
              <a:rPr kumimoji="0" lang="pt-PT" altLang="pt-PT" sz="2000" b="0" i="0" u="none" strike="noStrike" cap="none" normalizeH="0" baseline="0" dirty="0">
                <a:ln>
                  <a:noFill/>
                </a:ln>
                <a:solidFill>
                  <a:srgbClr val="212121"/>
                </a:solidFill>
                <a:effectLst/>
                <a:latin typeface="+mj-lt"/>
              </a:rPr>
              <a:t> </a:t>
            </a:r>
            <a:r>
              <a:rPr kumimoji="0" lang="pt-PT" altLang="pt-PT" sz="2000" b="0" i="0" u="none" strike="noStrike" cap="none" normalizeH="0" baseline="0" dirty="0" err="1">
                <a:ln>
                  <a:noFill/>
                </a:ln>
                <a:solidFill>
                  <a:srgbClr val="212121"/>
                </a:solidFill>
                <a:effectLst/>
                <a:latin typeface="+mj-lt"/>
              </a:rPr>
              <a:t>the</a:t>
            </a:r>
            <a:r>
              <a:rPr kumimoji="0" lang="pt-PT" altLang="pt-PT" sz="2000" b="0" i="0" u="none" strike="noStrike" cap="none" normalizeH="0" baseline="0" dirty="0">
                <a:ln>
                  <a:noFill/>
                </a:ln>
                <a:solidFill>
                  <a:srgbClr val="212121"/>
                </a:solidFill>
                <a:effectLst/>
                <a:latin typeface="+mj-lt"/>
              </a:rPr>
              <a:t> </a:t>
            </a:r>
            <a:r>
              <a:rPr kumimoji="0" lang="pt-PT" altLang="pt-PT" sz="2000" b="0" i="0" u="none" strike="noStrike" cap="none" normalizeH="0" baseline="0" dirty="0" err="1">
                <a:ln>
                  <a:noFill/>
                </a:ln>
                <a:solidFill>
                  <a:srgbClr val="212121"/>
                </a:solidFill>
                <a:effectLst/>
                <a:latin typeface="+mj-lt"/>
              </a:rPr>
              <a:t>evolution</a:t>
            </a:r>
            <a:r>
              <a:rPr kumimoji="0" lang="pt-PT" altLang="pt-PT" sz="2000" b="0" i="0" u="none" strike="noStrike" cap="none" normalizeH="0" baseline="0" dirty="0">
                <a:ln>
                  <a:noFill/>
                </a:ln>
                <a:solidFill>
                  <a:srgbClr val="212121"/>
                </a:solidFill>
                <a:effectLst/>
                <a:latin typeface="+mj-lt"/>
              </a:rPr>
              <a:t> </a:t>
            </a:r>
            <a:r>
              <a:rPr kumimoji="0" lang="pt-PT" altLang="pt-PT" sz="2000" b="0" i="0" u="none" strike="noStrike" cap="none" normalizeH="0" baseline="0" dirty="0" err="1">
                <a:ln>
                  <a:noFill/>
                </a:ln>
                <a:solidFill>
                  <a:srgbClr val="212121"/>
                </a:solidFill>
                <a:effectLst/>
                <a:latin typeface="+mj-lt"/>
              </a:rPr>
              <a:t>of</a:t>
            </a:r>
            <a:r>
              <a:rPr lang="pt-PT" altLang="pt-PT" sz="2000" dirty="0">
                <a:solidFill>
                  <a:srgbClr val="212121"/>
                </a:solidFill>
                <a:latin typeface="+mj-lt"/>
              </a:rPr>
              <a:t> </a:t>
            </a:r>
            <a:r>
              <a:rPr kumimoji="0" lang="pt-PT" altLang="pt-PT" sz="2000" b="0" i="0" u="none" strike="noStrike" cap="none" normalizeH="0" baseline="0" dirty="0" err="1">
                <a:ln>
                  <a:noFill/>
                </a:ln>
                <a:solidFill>
                  <a:srgbClr val="212121"/>
                </a:solidFill>
                <a:effectLst/>
                <a:latin typeface="+mj-lt"/>
              </a:rPr>
              <a:t>technology</a:t>
            </a:r>
            <a:r>
              <a:rPr kumimoji="0" lang="pt-PT" altLang="pt-PT" sz="2000" b="0" i="0" u="none" strike="noStrike" cap="none" normalizeH="0" baseline="0" dirty="0">
                <a:ln>
                  <a:noFill/>
                </a:ln>
                <a:solidFill>
                  <a:srgbClr val="212121"/>
                </a:solidFill>
                <a:effectLst/>
                <a:latin typeface="+mj-lt"/>
              </a:rPr>
              <a:t>, more </a:t>
            </a:r>
            <a:r>
              <a:rPr kumimoji="0" lang="pt-PT" altLang="pt-PT" sz="2000" b="0" i="0" u="none" strike="noStrike" cap="none" normalizeH="0" baseline="0" dirty="0" err="1">
                <a:ln>
                  <a:noFill/>
                </a:ln>
                <a:solidFill>
                  <a:srgbClr val="212121"/>
                </a:solidFill>
                <a:effectLst/>
                <a:latin typeface="+mj-lt"/>
              </a:rPr>
              <a:t>and</a:t>
            </a:r>
            <a:r>
              <a:rPr kumimoji="0" lang="pt-PT" altLang="pt-PT" sz="2000" b="0" i="0" u="none" strike="noStrike" cap="none" normalizeH="0" baseline="0" dirty="0">
                <a:ln>
                  <a:noFill/>
                </a:ln>
                <a:solidFill>
                  <a:srgbClr val="212121"/>
                </a:solidFill>
                <a:effectLst/>
                <a:latin typeface="+mj-lt"/>
              </a:rPr>
              <a:t> more </a:t>
            </a:r>
            <a:r>
              <a:rPr kumimoji="0" lang="pt-PT" altLang="pt-PT" sz="2000" b="0" i="0" u="none" strike="noStrike" cap="none" normalizeH="0" baseline="0" dirty="0" err="1">
                <a:ln>
                  <a:noFill/>
                </a:ln>
                <a:solidFill>
                  <a:srgbClr val="212121"/>
                </a:solidFill>
                <a:effectLst/>
                <a:latin typeface="+mj-lt"/>
              </a:rPr>
              <a:t>products</a:t>
            </a:r>
            <a:r>
              <a:rPr kumimoji="0" lang="pt-PT" altLang="pt-PT" sz="2000" b="0" i="0" u="none" strike="noStrike" cap="none" normalizeH="0" baseline="0" dirty="0">
                <a:ln>
                  <a:noFill/>
                </a:ln>
                <a:solidFill>
                  <a:srgbClr val="212121"/>
                </a:solidFill>
                <a:effectLst/>
                <a:latin typeface="+mj-lt"/>
              </a:rPr>
              <a:t> </a:t>
            </a:r>
            <a:r>
              <a:rPr kumimoji="0" lang="pt-PT" altLang="pt-PT" sz="2000" b="0" i="0" u="none" strike="noStrike" cap="none" normalizeH="0" baseline="0" dirty="0" err="1">
                <a:ln>
                  <a:noFill/>
                </a:ln>
                <a:solidFill>
                  <a:srgbClr val="212121"/>
                </a:solidFill>
                <a:effectLst/>
                <a:latin typeface="+mj-lt"/>
              </a:rPr>
              <a:t>have</a:t>
            </a:r>
            <a:r>
              <a:rPr kumimoji="0" lang="pt-PT" altLang="pt-PT" sz="2000" b="0" i="0" u="none" strike="noStrike" cap="none" normalizeH="0" baseline="0" dirty="0">
                <a:ln>
                  <a:noFill/>
                </a:ln>
                <a:solidFill>
                  <a:srgbClr val="212121"/>
                </a:solidFill>
                <a:effectLst/>
                <a:latin typeface="+mj-lt"/>
              </a:rPr>
              <a:t> </a:t>
            </a:r>
            <a:r>
              <a:rPr kumimoji="0" lang="pt-PT" altLang="pt-PT" sz="2000" b="0" i="0" u="none" strike="noStrike" cap="none" normalizeH="0" baseline="0" dirty="0" err="1">
                <a:ln>
                  <a:noFill/>
                </a:ln>
                <a:solidFill>
                  <a:srgbClr val="212121"/>
                </a:solidFill>
                <a:effectLst/>
                <a:latin typeface="+mj-lt"/>
              </a:rPr>
              <a:t>shortservice</a:t>
            </a:r>
            <a:r>
              <a:rPr kumimoji="0" lang="pt-PT" altLang="pt-PT" sz="2000" b="0" i="0" u="none" strike="noStrike" cap="none" normalizeH="0" baseline="0" dirty="0">
                <a:ln>
                  <a:noFill/>
                </a:ln>
                <a:solidFill>
                  <a:srgbClr val="212121"/>
                </a:solidFill>
                <a:effectLst/>
                <a:latin typeface="+mj-lt"/>
              </a:rPr>
              <a:t> </a:t>
            </a:r>
            <a:r>
              <a:rPr kumimoji="0" lang="pt-PT" altLang="pt-PT" sz="2000" b="0" i="0" u="none" strike="noStrike" cap="none" normalizeH="0" baseline="0" dirty="0" err="1">
                <a:ln>
                  <a:noFill/>
                </a:ln>
                <a:solidFill>
                  <a:srgbClr val="212121"/>
                </a:solidFill>
                <a:effectLst/>
                <a:latin typeface="+mj-lt"/>
              </a:rPr>
              <a:t>life</a:t>
            </a:r>
            <a:r>
              <a:rPr kumimoji="0" lang="pt-PT" altLang="pt-PT" sz="2000" b="0" i="0" u="none" strike="noStrike" cap="none" normalizeH="0" baseline="0" dirty="0">
                <a:ln>
                  <a:noFill/>
                </a:ln>
                <a:solidFill>
                  <a:srgbClr val="212121"/>
                </a:solidFill>
                <a:effectLst/>
                <a:latin typeface="+mj-lt"/>
              </a:rPr>
              <a:t> </a:t>
            </a:r>
            <a:r>
              <a:rPr kumimoji="0" lang="pt-PT" altLang="pt-PT" sz="2000" b="0" i="0" u="none" strike="noStrike" cap="none" normalizeH="0" baseline="0" dirty="0" err="1">
                <a:ln>
                  <a:noFill/>
                </a:ln>
                <a:solidFill>
                  <a:srgbClr val="212121"/>
                </a:solidFill>
                <a:effectLst/>
                <a:latin typeface="+mj-lt"/>
              </a:rPr>
              <a:t>and</a:t>
            </a:r>
            <a:r>
              <a:rPr kumimoji="0" lang="pt-PT" altLang="pt-PT" sz="2000" b="0" i="0" u="none" strike="noStrike" cap="none" normalizeH="0" baseline="0" dirty="0">
                <a:ln>
                  <a:noFill/>
                </a:ln>
                <a:solidFill>
                  <a:srgbClr val="212121"/>
                </a:solidFill>
                <a:effectLst/>
                <a:latin typeface="+mj-lt"/>
              </a:rPr>
              <a:t> </a:t>
            </a:r>
            <a:r>
              <a:rPr kumimoji="0" lang="pt-PT" altLang="pt-PT" sz="2000" b="0" i="0" u="none" strike="noStrike" cap="none" normalizeH="0" baseline="0" dirty="0" err="1">
                <a:ln>
                  <a:noFill/>
                </a:ln>
                <a:solidFill>
                  <a:srgbClr val="212121"/>
                </a:solidFill>
                <a:effectLst/>
                <a:latin typeface="+mj-lt"/>
              </a:rPr>
              <a:t>greater</a:t>
            </a:r>
            <a:r>
              <a:rPr kumimoji="0" lang="pt-PT" altLang="pt-PT" sz="2000" b="0" i="0" u="none" strike="noStrike" cap="none" normalizeH="0" baseline="0" dirty="0">
                <a:ln>
                  <a:noFill/>
                </a:ln>
                <a:solidFill>
                  <a:srgbClr val="212121"/>
                </a:solidFill>
                <a:effectLst/>
                <a:latin typeface="+mj-lt"/>
              </a:rPr>
              <a:t> </a:t>
            </a:r>
            <a:r>
              <a:rPr kumimoji="0" lang="pt-PT" altLang="pt-PT" sz="2000" b="0" i="0" u="none" strike="noStrike" cap="none" normalizeH="0" baseline="0" dirty="0" err="1">
                <a:ln>
                  <a:noFill/>
                </a:ln>
                <a:solidFill>
                  <a:srgbClr val="212121"/>
                </a:solidFill>
                <a:effectLst/>
                <a:latin typeface="+mj-lt"/>
              </a:rPr>
              <a:t>difficulty</a:t>
            </a:r>
            <a:r>
              <a:rPr kumimoji="0" lang="pt-PT" altLang="pt-PT" sz="2000" b="0" i="0" u="none" strike="noStrike" cap="none" normalizeH="0" baseline="0" dirty="0">
                <a:ln>
                  <a:noFill/>
                </a:ln>
                <a:solidFill>
                  <a:srgbClr val="212121"/>
                </a:solidFill>
                <a:effectLst/>
                <a:latin typeface="+mj-lt"/>
              </a:rPr>
              <a:t> </a:t>
            </a:r>
            <a:r>
              <a:rPr kumimoji="0" lang="pt-PT" altLang="pt-PT" sz="2000" b="0" i="0" u="none" strike="noStrike" cap="none" normalizeH="0" baseline="0" dirty="0" err="1">
                <a:ln>
                  <a:noFill/>
                </a:ln>
                <a:solidFill>
                  <a:srgbClr val="212121"/>
                </a:solidFill>
                <a:effectLst/>
                <a:latin typeface="+mj-lt"/>
              </a:rPr>
              <a:t>of</a:t>
            </a:r>
            <a:r>
              <a:rPr kumimoji="0" lang="pt-PT" altLang="pt-PT" sz="2000" b="0" i="0" u="none" strike="noStrike" cap="none" normalizeH="0" baseline="0" dirty="0">
                <a:ln>
                  <a:noFill/>
                </a:ln>
                <a:solidFill>
                  <a:srgbClr val="212121"/>
                </a:solidFill>
                <a:effectLst/>
                <a:latin typeface="+mj-lt"/>
              </a:rPr>
              <a:t> </a:t>
            </a:r>
            <a:r>
              <a:rPr kumimoji="0" lang="pt-PT" altLang="pt-PT" sz="2000" b="0" i="0" u="none" strike="noStrike" cap="none" normalizeH="0" baseline="0" dirty="0" err="1">
                <a:ln>
                  <a:noFill/>
                </a:ln>
                <a:solidFill>
                  <a:srgbClr val="212121"/>
                </a:solidFill>
                <a:effectLst/>
                <a:latin typeface="+mj-lt"/>
              </a:rPr>
              <a:t>being</a:t>
            </a:r>
            <a:r>
              <a:rPr kumimoji="0" lang="pt-PT" altLang="pt-PT" sz="2000" b="0" i="0" u="none" strike="noStrike" cap="none" normalizeH="0" baseline="0" dirty="0">
                <a:ln>
                  <a:noFill/>
                </a:ln>
                <a:solidFill>
                  <a:srgbClr val="212121"/>
                </a:solidFill>
                <a:effectLst/>
                <a:latin typeface="+mj-lt"/>
              </a:rPr>
              <a:t> </a:t>
            </a:r>
            <a:r>
              <a:rPr kumimoji="0" lang="pt-PT" altLang="pt-PT" sz="2000" b="0" i="0" u="none" strike="noStrike" cap="none" normalizeH="0" baseline="0" dirty="0" err="1">
                <a:ln>
                  <a:noFill/>
                </a:ln>
                <a:solidFill>
                  <a:srgbClr val="212121"/>
                </a:solidFill>
                <a:effectLst/>
                <a:latin typeface="+mj-lt"/>
              </a:rPr>
              <a:t>repaired</a:t>
            </a:r>
            <a:r>
              <a:rPr kumimoji="0" lang="pt-PT" altLang="pt-PT" sz="2000" b="0" i="0" u="none" strike="noStrike" cap="none" normalizeH="0" baseline="0" dirty="0">
                <a:ln>
                  <a:noFill/>
                </a:ln>
                <a:solidFill>
                  <a:srgbClr val="212121"/>
                </a:solidFill>
                <a:effectLst/>
                <a:latin typeface="+mj-lt"/>
              </a:rPr>
              <a:t>, </a:t>
            </a:r>
            <a:r>
              <a:rPr kumimoji="0" lang="pt-PT" altLang="pt-PT" sz="2000" b="0" i="0" u="none" strike="noStrike" cap="none" normalizeH="0" baseline="0" dirty="0" err="1">
                <a:ln>
                  <a:noFill/>
                </a:ln>
                <a:solidFill>
                  <a:srgbClr val="212121"/>
                </a:solidFill>
                <a:effectLst/>
                <a:latin typeface="+mj-lt"/>
              </a:rPr>
              <a:t>which</a:t>
            </a:r>
            <a:r>
              <a:rPr kumimoji="0" lang="pt-PT" altLang="pt-PT" sz="2000" b="0" i="0" u="none" strike="noStrike" cap="none" normalizeH="0" baseline="0" dirty="0">
                <a:ln>
                  <a:noFill/>
                </a:ln>
                <a:solidFill>
                  <a:srgbClr val="212121"/>
                </a:solidFill>
                <a:effectLst/>
                <a:latin typeface="+mj-lt"/>
              </a:rPr>
              <a:t> </a:t>
            </a:r>
            <a:r>
              <a:rPr kumimoji="0" lang="pt-PT" altLang="pt-PT" sz="2000" b="0" i="0" u="none" strike="noStrike" cap="none" normalizeH="0" baseline="0" dirty="0" err="1">
                <a:ln>
                  <a:noFill/>
                </a:ln>
                <a:solidFill>
                  <a:srgbClr val="212121"/>
                </a:solidFill>
                <a:effectLst/>
                <a:latin typeface="+mj-lt"/>
              </a:rPr>
              <a:t>generates</a:t>
            </a:r>
            <a:r>
              <a:rPr kumimoji="0" lang="pt-PT" altLang="pt-PT" sz="2000" b="0" i="0" u="none" strike="noStrike" cap="none" normalizeH="0" baseline="0" dirty="0">
                <a:ln>
                  <a:noFill/>
                </a:ln>
                <a:solidFill>
                  <a:srgbClr val="212121"/>
                </a:solidFill>
                <a:effectLst/>
                <a:latin typeface="+mj-lt"/>
              </a:rPr>
              <a:t> a </a:t>
            </a:r>
            <a:r>
              <a:rPr kumimoji="0" lang="pt-PT" altLang="pt-PT" sz="2000" b="0" i="0" u="none" strike="noStrike" cap="none" normalizeH="0" baseline="0" dirty="0" err="1">
                <a:ln>
                  <a:noFill/>
                </a:ln>
                <a:solidFill>
                  <a:srgbClr val="212121"/>
                </a:solidFill>
                <a:effectLst/>
                <a:latin typeface="+mj-lt"/>
              </a:rPr>
              <a:t>huge</a:t>
            </a:r>
            <a:r>
              <a:rPr kumimoji="0" lang="pt-PT" altLang="pt-PT" sz="2000" b="0" i="0" u="none" strike="noStrike" cap="none" normalizeH="0" baseline="0" dirty="0">
                <a:ln>
                  <a:noFill/>
                </a:ln>
                <a:solidFill>
                  <a:srgbClr val="212121"/>
                </a:solidFill>
                <a:effectLst/>
                <a:latin typeface="+mj-lt"/>
              </a:rPr>
              <a:t> </a:t>
            </a:r>
            <a:r>
              <a:rPr kumimoji="0" lang="pt-PT" altLang="pt-PT" sz="2000" b="0" i="0" u="none" strike="noStrike" cap="none" normalizeH="0" baseline="0" dirty="0" err="1">
                <a:ln>
                  <a:noFill/>
                </a:ln>
                <a:solidFill>
                  <a:srgbClr val="212121"/>
                </a:solidFill>
                <a:effectLst/>
                <a:latin typeface="+mj-lt"/>
              </a:rPr>
              <a:t>number</a:t>
            </a:r>
            <a:r>
              <a:rPr kumimoji="0" lang="pt-PT" altLang="pt-PT" sz="2000" b="0" i="0" u="none" strike="noStrike" cap="none" normalizeH="0" baseline="0" dirty="0">
                <a:ln>
                  <a:noFill/>
                </a:ln>
                <a:solidFill>
                  <a:srgbClr val="212121"/>
                </a:solidFill>
                <a:effectLst/>
                <a:latin typeface="+mj-lt"/>
              </a:rPr>
              <a:t> </a:t>
            </a:r>
            <a:r>
              <a:rPr kumimoji="0" lang="pt-PT" altLang="pt-PT" sz="2000" b="0" i="0" u="none" strike="noStrike" cap="none" normalizeH="0" baseline="0" dirty="0" err="1">
                <a:ln>
                  <a:noFill/>
                </a:ln>
                <a:solidFill>
                  <a:srgbClr val="212121"/>
                </a:solidFill>
                <a:effectLst/>
                <a:latin typeface="+mj-lt"/>
              </a:rPr>
              <a:t>of</a:t>
            </a:r>
            <a:r>
              <a:rPr kumimoji="0" lang="pt-PT" altLang="pt-PT" sz="2000" b="0" i="0" u="none" strike="noStrike" cap="none" normalizeH="0" baseline="0" dirty="0">
                <a:ln>
                  <a:noFill/>
                </a:ln>
                <a:solidFill>
                  <a:srgbClr val="212121"/>
                </a:solidFill>
                <a:effectLst/>
                <a:latin typeface="+mj-lt"/>
              </a:rPr>
              <a:t> </a:t>
            </a:r>
            <a:r>
              <a:rPr kumimoji="0" lang="pt-PT" altLang="pt-PT" sz="2000" b="0" i="0" u="none" strike="noStrike" cap="none" normalizeH="0" baseline="0" dirty="0" err="1">
                <a:ln>
                  <a:noFill/>
                </a:ln>
                <a:solidFill>
                  <a:srgbClr val="212121"/>
                </a:solidFill>
                <a:effectLst/>
                <a:latin typeface="+mj-lt"/>
              </a:rPr>
              <a:t>electronic</a:t>
            </a:r>
            <a:r>
              <a:rPr kumimoji="0" lang="pt-PT" altLang="pt-PT" sz="2000" b="0" i="0" u="none" strike="noStrike" cap="none" normalizeH="0" baseline="0" dirty="0">
                <a:ln>
                  <a:noFill/>
                </a:ln>
                <a:solidFill>
                  <a:srgbClr val="212121"/>
                </a:solidFill>
                <a:effectLst/>
                <a:latin typeface="+mj-lt"/>
              </a:rPr>
              <a:t> </a:t>
            </a:r>
            <a:r>
              <a:rPr kumimoji="0" lang="pt-PT" altLang="pt-PT" sz="2000" b="0" i="0" u="none" strike="noStrike" cap="none" normalizeH="0" baseline="0" dirty="0" err="1">
                <a:ln>
                  <a:noFill/>
                </a:ln>
                <a:solidFill>
                  <a:srgbClr val="212121"/>
                </a:solidFill>
                <a:effectLst/>
                <a:latin typeface="+mj-lt"/>
              </a:rPr>
              <a:t>devices</a:t>
            </a:r>
            <a:r>
              <a:rPr kumimoji="0" lang="pt-PT" altLang="pt-PT" sz="2000" b="0" i="0" u="none" strike="noStrike" cap="none" normalizeH="0" baseline="0" dirty="0">
                <a:ln>
                  <a:noFill/>
                </a:ln>
                <a:solidFill>
                  <a:srgbClr val="212121"/>
                </a:solidFill>
                <a:effectLst/>
                <a:latin typeface="+mj-lt"/>
              </a:rPr>
              <a:t> </a:t>
            </a:r>
            <a:r>
              <a:rPr kumimoji="0" lang="pt-PT" altLang="pt-PT" sz="2000" b="0" i="0" u="none" strike="noStrike" cap="none" normalizeH="0" baseline="0" dirty="0" err="1">
                <a:ln>
                  <a:noFill/>
                </a:ln>
                <a:solidFill>
                  <a:srgbClr val="212121"/>
                </a:solidFill>
                <a:effectLst/>
                <a:latin typeface="+mj-lt"/>
              </a:rPr>
              <a:t>waste</a:t>
            </a:r>
            <a:r>
              <a:rPr kumimoji="0" lang="pt-PT" altLang="pt-PT" sz="2000" b="0" i="0" u="none" strike="noStrike" cap="none" normalizeH="0" baseline="0" dirty="0">
                <a:ln>
                  <a:noFill/>
                </a:ln>
                <a:solidFill>
                  <a:srgbClr val="212121"/>
                </a:solidFill>
                <a:effectLst/>
                <a:latin typeface="+mj-lt"/>
              </a:rPr>
              <a:t>.</a:t>
            </a:r>
            <a:r>
              <a:rPr kumimoji="0" lang="pt-PT" altLang="pt-PT" sz="2000" b="0" i="0" u="none" strike="noStrike" cap="none" normalizeH="0" baseline="0" dirty="0">
                <a:ln>
                  <a:noFill/>
                </a:ln>
                <a:solidFill>
                  <a:schemeClr val="tx1"/>
                </a:solidFill>
                <a:effectLst/>
                <a:latin typeface="+mj-lt"/>
              </a:rPr>
              <a:t> </a:t>
            </a:r>
          </a:p>
        </p:txBody>
      </p:sp>
      <p:pic>
        <p:nvPicPr>
          <p:cNvPr id="5" name="Imagem 4">
            <a:extLst>
              <a:ext uri="{FF2B5EF4-FFF2-40B4-BE49-F238E27FC236}">
                <a16:creationId xmlns:a16="http://schemas.microsoft.com/office/drawing/2014/main" id="{AC7E200A-0735-4222-8BB0-18455E82998E}"/>
              </a:ext>
            </a:extLst>
          </p:cNvPr>
          <p:cNvPicPr>
            <a:picLocks noChangeAspect="1"/>
          </p:cNvPicPr>
          <p:nvPr/>
        </p:nvPicPr>
        <p:blipFill rotWithShape="1">
          <a:blip r:embed="rId4"/>
          <a:srcRect l="664" t="4248" r="3228"/>
          <a:stretch/>
        </p:blipFill>
        <p:spPr>
          <a:xfrm>
            <a:off x="305697" y="3064892"/>
            <a:ext cx="2754135" cy="1821970"/>
          </a:xfrm>
          <a:prstGeom prst="rect">
            <a:avLst/>
          </a:prstGeom>
          <a:ln>
            <a:noFill/>
          </a:ln>
          <a:effectLst>
            <a:softEdge rad="112500"/>
          </a:effectLst>
        </p:spPr>
      </p:pic>
    </p:spTree>
    <p:extLst>
      <p:ext uri="{BB962C8B-B14F-4D97-AF65-F5344CB8AC3E}">
        <p14:creationId xmlns:p14="http://schemas.microsoft.com/office/powerpoint/2010/main" val="31076020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xo">
  <a:themeElements>
    <a:clrScheme name="Flux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x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x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10867</TotalTime>
  <Words>732</Words>
  <Application>Microsoft Office PowerPoint</Application>
  <PresentationFormat>Apresentação no Ecrã (4:3)</PresentationFormat>
  <Paragraphs>77</Paragraphs>
  <Slides>16</Slides>
  <Notes>16</Notes>
  <HiddenSlides>0</HiddenSlides>
  <MMClips>0</MMClips>
  <ScaleCrop>false</ScaleCrop>
  <HeadingPairs>
    <vt:vector size="6" baseType="variant">
      <vt:variant>
        <vt:lpstr>Tipos de letra usados</vt:lpstr>
      </vt:variant>
      <vt:variant>
        <vt:i4>4</vt:i4>
      </vt:variant>
      <vt:variant>
        <vt:lpstr>Tema</vt:lpstr>
      </vt:variant>
      <vt:variant>
        <vt:i4>1</vt:i4>
      </vt:variant>
      <vt:variant>
        <vt:lpstr>Títulos dos diapositivos</vt:lpstr>
      </vt:variant>
      <vt:variant>
        <vt:i4>16</vt:i4>
      </vt:variant>
    </vt:vector>
  </HeadingPairs>
  <TitlesOfParts>
    <vt:vector size="21" baseType="lpstr">
      <vt:lpstr>Arial</vt:lpstr>
      <vt:lpstr>Calibri</vt:lpstr>
      <vt:lpstr>Constantia</vt:lpstr>
      <vt:lpstr>Wingdings 2</vt:lpstr>
      <vt:lpstr>Fluxo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ASSSOCIACAO PROMOTORA DE ENSINO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Diapositivo 1</dc:title>
  <dc:creator>sofia</dc:creator>
  <cp:lastModifiedBy>Carlos Lopes</cp:lastModifiedBy>
  <cp:revision>204</cp:revision>
  <dcterms:created xsi:type="dcterms:W3CDTF">2011-01-20T10:47:19Z</dcterms:created>
  <dcterms:modified xsi:type="dcterms:W3CDTF">2019-03-10T21:00:38Z</dcterms:modified>
</cp:coreProperties>
</file>