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84" r:id="rId2"/>
    <p:sldId id="274" r:id="rId3"/>
    <p:sldId id="291" r:id="rId4"/>
    <p:sldId id="286" r:id="rId5"/>
    <p:sldId id="292" r:id="rId6"/>
    <p:sldId id="287" r:id="rId7"/>
    <p:sldId id="288" r:id="rId8"/>
    <p:sldId id="289" r:id="rId9"/>
    <p:sldId id="290" r:id="rId10"/>
  </p:sldIdLst>
  <p:sldSz cx="9144000" cy="6858000" type="screen4x3"/>
  <p:notesSz cx="6743700" cy="9875838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Estilo Médio 2 - Destaqu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Estilo Médio 2 - Destaqu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Estilo Médio 2 - Destaqu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58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19525" y="0"/>
            <a:ext cx="292258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70CB5D-30E2-4290-B13C-04BF44D04FE0}" type="datetimeFigureOut">
              <a:rPr lang="pt-PT" smtClean="0"/>
              <a:pPr/>
              <a:t>05/06/2018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904875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74688" y="4691063"/>
            <a:ext cx="5394325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380538"/>
            <a:ext cx="2922588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19525" y="9380538"/>
            <a:ext cx="2922588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C7138C-C846-4722-8577-ADF11D6FD988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2033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7138C-C846-4722-8577-ADF11D6FD988}" type="slidenum">
              <a:rPr lang="pt-PT" smtClean="0"/>
              <a:pPr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70935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dirty="0" err="1" smtClean="0"/>
              <a:t>Most</a:t>
            </a:r>
            <a:r>
              <a:rPr lang="pt-PT" baseline="0" dirty="0" smtClean="0"/>
              <a:t> </a:t>
            </a:r>
            <a:r>
              <a:rPr lang="pt-PT" baseline="0" dirty="0" err="1" smtClean="0"/>
              <a:t>of</a:t>
            </a:r>
            <a:r>
              <a:rPr lang="pt-PT" baseline="0" dirty="0" smtClean="0"/>
              <a:t> </a:t>
            </a:r>
            <a:r>
              <a:rPr lang="pt-PT" baseline="0" dirty="0" err="1" smtClean="0"/>
              <a:t>the</a:t>
            </a:r>
            <a:r>
              <a:rPr lang="pt-PT" baseline="0" dirty="0" smtClean="0"/>
              <a:t> portuguese </a:t>
            </a:r>
            <a:r>
              <a:rPr lang="pt-PT" baseline="0" dirty="0" err="1" smtClean="0"/>
              <a:t>students</a:t>
            </a:r>
            <a:r>
              <a:rPr lang="pt-PT" baseline="0" dirty="0" smtClean="0"/>
              <a:t> </a:t>
            </a:r>
            <a:r>
              <a:rPr lang="pt-PT" baseline="0" dirty="0" err="1" smtClean="0"/>
              <a:t>agreed</a:t>
            </a:r>
            <a:r>
              <a:rPr lang="pt-PT" baseline="0" dirty="0" smtClean="0"/>
              <a:t>  </a:t>
            </a:r>
            <a:r>
              <a:rPr lang="pt-PT" baseline="0" dirty="0" err="1" smtClean="0"/>
              <a:t>that</a:t>
            </a:r>
            <a:r>
              <a:rPr lang="pt-PT" baseline="0" dirty="0" smtClean="0"/>
              <a:t> </a:t>
            </a:r>
            <a:r>
              <a:rPr lang="pt-PT" baseline="0" dirty="0" err="1" smtClean="0"/>
              <a:t>physical</a:t>
            </a:r>
            <a:r>
              <a:rPr lang="pt-PT" baseline="0" dirty="0" smtClean="0"/>
              <a:t> </a:t>
            </a:r>
            <a:r>
              <a:rPr lang="pt-PT" baseline="0" dirty="0" err="1" smtClean="0"/>
              <a:t>activities</a:t>
            </a:r>
            <a:r>
              <a:rPr lang="pt-PT" baseline="0" dirty="0" smtClean="0"/>
              <a:t> are </a:t>
            </a:r>
            <a:r>
              <a:rPr lang="pt-PT" baseline="0" dirty="0" err="1" smtClean="0"/>
              <a:t>related</a:t>
            </a:r>
            <a:r>
              <a:rPr lang="pt-PT" baseline="0" dirty="0" smtClean="0"/>
              <a:t> to general </a:t>
            </a:r>
            <a:r>
              <a:rPr lang="pt-PT" baseline="0" dirty="0" err="1" smtClean="0"/>
              <a:t>wellness</a:t>
            </a:r>
            <a:r>
              <a:rPr lang="pt-PT" baseline="0" dirty="0" smtClean="0"/>
              <a:t>.</a:t>
            </a:r>
            <a:endParaRPr lang="pt-PT" dirty="0" smtClean="0"/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7138C-C846-4722-8577-ADF11D6FD988}" type="slidenum">
              <a:rPr lang="pt-PT" smtClean="0"/>
              <a:pPr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842713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dirty="0" smtClean="0"/>
              <a:t>For </a:t>
            </a:r>
            <a:r>
              <a:rPr lang="pt-PT" dirty="0" err="1" smtClean="0"/>
              <a:t>this</a:t>
            </a:r>
            <a:r>
              <a:rPr lang="pt-PT" dirty="0" smtClean="0"/>
              <a:t> </a:t>
            </a:r>
            <a:r>
              <a:rPr lang="pt-PT" err="1" smtClean="0"/>
              <a:t>question</a:t>
            </a:r>
            <a:r>
              <a:rPr lang="pt-PT" smtClean="0"/>
              <a:t> 115 </a:t>
            </a:r>
            <a:r>
              <a:rPr lang="pt-PT" dirty="0" err="1" smtClean="0"/>
              <a:t>studens</a:t>
            </a:r>
            <a:r>
              <a:rPr lang="pt-PT" dirty="0" smtClean="0"/>
              <a:t> </a:t>
            </a:r>
            <a:r>
              <a:rPr lang="pt-PT" dirty="0" err="1" smtClean="0"/>
              <a:t>answered</a:t>
            </a:r>
            <a:r>
              <a:rPr lang="pt-PT" baseline="0" dirty="0" smtClean="0"/>
              <a:t> ‘</a:t>
            </a:r>
            <a:r>
              <a:rPr lang="pt-PT" baseline="0" dirty="0" err="1" smtClean="0"/>
              <a:t>yes</a:t>
            </a:r>
            <a:r>
              <a:rPr lang="pt-PT" baseline="0" dirty="0" smtClean="0"/>
              <a:t>’ </a:t>
            </a:r>
            <a:r>
              <a:rPr lang="pt-PT" baseline="0" err="1" smtClean="0"/>
              <a:t>and</a:t>
            </a:r>
            <a:r>
              <a:rPr lang="pt-PT" baseline="0" smtClean="0"/>
              <a:t> 37 </a:t>
            </a:r>
            <a:r>
              <a:rPr lang="pt-PT" baseline="0" dirty="0" err="1" smtClean="0"/>
              <a:t>answered</a:t>
            </a:r>
            <a:r>
              <a:rPr lang="pt-PT" baseline="0" dirty="0" smtClean="0"/>
              <a:t> ‘no’</a:t>
            </a:r>
            <a:endParaRPr lang="pt-PT" dirty="0" smtClean="0"/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7138C-C846-4722-8577-ADF11D6FD988}" type="slidenum">
              <a:rPr lang="pt-PT" smtClean="0"/>
              <a:pPr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484174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dirty="0" smtClean="0"/>
              <a:t>For </a:t>
            </a:r>
            <a:r>
              <a:rPr lang="pt-PT" dirty="0" err="1" smtClean="0"/>
              <a:t>this</a:t>
            </a:r>
            <a:r>
              <a:rPr lang="pt-PT" dirty="0" smtClean="0"/>
              <a:t> </a:t>
            </a:r>
            <a:r>
              <a:rPr lang="pt-PT" dirty="0" err="1" smtClean="0"/>
              <a:t>question</a:t>
            </a:r>
            <a:r>
              <a:rPr lang="pt-PT" dirty="0" smtClean="0"/>
              <a:t> 14 </a:t>
            </a:r>
            <a:r>
              <a:rPr lang="pt-PT" dirty="0" err="1" smtClean="0"/>
              <a:t>students</a:t>
            </a:r>
            <a:r>
              <a:rPr lang="pt-PT" dirty="0" smtClean="0"/>
              <a:t> </a:t>
            </a:r>
            <a:r>
              <a:rPr lang="pt-PT" dirty="0" err="1" smtClean="0"/>
              <a:t>answered</a:t>
            </a:r>
            <a:r>
              <a:rPr lang="pt-PT" dirty="0" smtClean="0"/>
              <a:t> 2/4 </a:t>
            </a:r>
            <a:r>
              <a:rPr lang="pt-PT" dirty="0" err="1" smtClean="0"/>
              <a:t>hours</a:t>
            </a:r>
            <a:r>
              <a:rPr lang="pt-PT" dirty="0" smtClean="0"/>
              <a:t>,</a:t>
            </a:r>
            <a:r>
              <a:rPr lang="pt-PT" baseline="0" dirty="0" smtClean="0"/>
              <a:t> 58 </a:t>
            </a:r>
            <a:r>
              <a:rPr lang="pt-PT" baseline="0" dirty="0" err="1" smtClean="0"/>
              <a:t>answered</a:t>
            </a:r>
            <a:r>
              <a:rPr lang="pt-PT" baseline="0" dirty="0" smtClean="0"/>
              <a:t> ½ </a:t>
            </a:r>
            <a:r>
              <a:rPr lang="pt-PT" baseline="0" dirty="0" err="1" smtClean="0"/>
              <a:t>hours</a:t>
            </a:r>
            <a:r>
              <a:rPr lang="pt-PT" baseline="0" dirty="0" smtClean="0"/>
              <a:t>, 37 </a:t>
            </a:r>
            <a:r>
              <a:rPr lang="pt-PT" baseline="0" dirty="0" err="1" smtClean="0"/>
              <a:t>answered</a:t>
            </a:r>
            <a:r>
              <a:rPr lang="pt-PT" baseline="0" dirty="0" smtClean="0"/>
              <a:t> 2/3 </a:t>
            </a:r>
            <a:r>
              <a:rPr lang="pt-PT" baseline="0" dirty="0" err="1" smtClean="0"/>
              <a:t>hours</a:t>
            </a:r>
            <a:r>
              <a:rPr lang="pt-PT" baseline="0" dirty="0" smtClean="0"/>
              <a:t>, </a:t>
            </a:r>
            <a:r>
              <a:rPr lang="pt-PT" baseline="0" dirty="0" err="1" smtClean="0"/>
              <a:t>and</a:t>
            </a:r>
            <a:r>
              <a:rPr lang="pt-PT" baseline="0" dirty="0" smtClean="0"/>
              <a:t> 26 </a:t>
            </a:r>
            <a:r>
              <a:rPr lang="pt-PT" baseline="0" dirty="0" err="1" smtClean="0"/>
              <a:t>answered</a:t>
            </a:r>
            <a:r>
              <a:rPr lang="pt-PT" baseline="0" dirty="0" smtClean="0"/>
              <a:t> </a:t>
            </a:r>
            <a:r>
              <a:rPr lang="pt-PT" baseline="0" dirty="0" err="1" smtClean="0"/>
              <a:t>not</a:t>
            </a:r>
            <a:r>
              <a:rPr lang="pt-PT" baseline="0" dirty="0" smtClean="0"/>
              <a:t> </a:t>
            </a:r>
            <a:r>
              <a:rPr lang="pt-PT" baseline="0" dirty="0" err="1" smtClean="0"/>
              <a:t>applicable</a:t>
            </a:r>
            <a:r>
              <a:rPr lang="pt-PT" baseline="0" dirty="0" smtClean="0"/>
              <a:t> </a:t>
            </a:r>
            <a:r>
              <a:rPr lang="pt-PT" baseline="0" dirty="0" err="1" smtClean="0"/>
              <a:t>and</a:t>
            </a:r>
            <a:r>
              <a:rPr lang="pt-PT" baseline="0" dirty="0" smtClean="0"/>
              <a:t> 17 </a:t>
            </a:r>
            <a:r>
              <a:rPr lang="pt-PT" baseline="0" dirty="0" err="1" smtClean="0"/>
              <a:t>answered</a:t>
            </a:r>
            <a:r>
              <a:rPr lang="pt-PT" baseline="0" dirty="0" smtClean="0"/>
              <a:t> more </a:t>
            </a:r>
            <a:r>
              <a:rPr lang="pt-PT" baseline="0" dirty="0" err="1" smtClean="0"/>
              <a:t>than</a:t>
            </a:r>
            <a:r>
              <a:rPr lang="pt-PT" baseline="0" dirty="0" smtClean="0"/>
              <a:t> 4 </a:t>
            </a:r>
            <a:r>
              <a:rPr lang="pt-PT" baseline="0" dirty="0" err="1" smtClean="0"/>
              <a:t>hours</a:t>
            </a:r>
            <a:r>
              <a:rPr lang="pt-PT" baseline="0" dirty="0" smtClean="0"/>
              <a:t>.</a:t>
            </a:r>
            <a:endParaRPr lang="pt-PT" dirty="0" smtClean="0"/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7138C-C846-4722-8577-ADF11D6FD988}" type="slidenum">
              <a:rPr lang="pt-PT" smtClean="0"/>
              <a:pPr/>
              <a:t>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52544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</a:t>
            </a:r>
            <a:r>
              <a:rPr lang="pt-P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P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</a:t>
            </a:r>
            <a:r>
              <a:rPr lang="pt-P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P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question</a:t>
            </a:r>
            <a:r>
              <a:rPr lang="pt-P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17 </a:t>
            </a:r>
            <a:r>
              <a:rPr lang="pt-P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studensts</a:t>
            </a:r>
            <a:r>
              <a:rPr lang="pt-P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P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answered</a:t>
            </a:r>
            <a:r>
              <a:rPr lang="pt-P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‘</a:t>
            </a:r>
            <a:r>
              <a:rPr lang="pt-P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other</a:t>
            </a:r>
            <a:r>
              <a:rPr lang="pt-P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sports’, 19 </a:t>
            </a:r>
            <a:r>
              <a:rPr lang="pt-P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answered</a:t>
            </a:r>
            <a:r>
              <a:rPr lang="pt-P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‘</a:t>
            </a:r>
            <a:r>
              <a:rPr lang="pt-P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</a:t>
            </a:r>
            <a:r>
              <a:rPr lang="pt-P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P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applicable</a:t>
            </a:r>
            <a:r>
              <a:rPr lang="pt-P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’, 9 </a:t>
            </a:r>
            <a:r>
              <a:rPr lang="pt-P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answered</a:t>
            </a:r>
            <a:r>
              <a:rPr lang="pt-P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soccer </a:t>
            </a:r>
            <a:r>
              <a:rPr lang="pt-P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pt-P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8 </a:t>
            </a:r>
            <a:r>
              <a:rPr lang="pt-P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answered</a:t>
            </a:r>
            <a:r>
              <a:rPr lang="pt-P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dance.</a:t>
            </a:r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7138C-C846-4722-8577-ADF11D6FD988}" type="slidenum">
              <a:rPr lang="pt-PT" smtClean="0"/>
              <a:pPr/>
              <a:t>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323832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 smtClean="0"/>
              <a:t>For</a:t>
            </a:r>
            <a:r>
              <a:rPr lang="pt-PT" baseline="0" dirty="0" smtClean="0"/>
              <a:t> </a:t>
            </a:r>
            <a:r>
              <a:rPr lang="pt-PT" baseline="0" dirty="0" err="1" smtClean="0"/>
              <a:t>this</a:t>
            </a:r>
            <a:r>
              <a:rPr lang="pt-PT" baseline="0" dirty="0" smtClean="0"/>
              <a:t> </a:t>
            </a:r>
            <a:r>
              <a:rPr lang="pt-PT" baseline="0" dirty="0" err="1" smtClean="0"/>
              <a:t>question</a:t>
            </a:r>
            <a:r>
              <a:rPr lang="pt-PT" baseline="0" dirty="0" smtClean="0"/>
              <a:t> 20 </a:t>
            </a:r>
            <a:r>
              <a:rPr lang="pt-PT" baseline="0" dirty="0" err="1" smtClean="0"/>
              <a:t>answered</a:t>
            </a:r>
            <a:r>
              <a:rPr lang="pt-PT" baseline="0" dirty="0" smtClean="0"/>
              <a:t> </a:t>
            </a:r>
            <a:r>
              <a:rPr lang="pt-PT" baseline="0" dirty="0" err="1" smtClean="0"/>
              <a:t>fun</a:t>
            </a:r>
            <a:r>
              <a:rPr lang="pt-PT" baseline="0" dirty="0" smtClean="0"/>
              <a:t>, 7 </a:t>
            </a:r>
            <a:r>
              <a:rPr lang="pt-PT" baseline="0" dirty="0" err="1" smtClean="0"/>
              <a:t>answered</a:t>
            </a:r>
            <a:r>
              <a:rPr lang="pt-PT" baseline="0" dirty="0" smtClean="0"/>
              <a:t> </a:t>
            </a:r>
            <a:r>
              <a:rPr lang="pt-PT" baseline="0" dirty="0" err="1" smtClean="0"/>
              <a:t>fun</a:t>
            </a:r>
            <a:r>
              <a:rPr lang="pt-PT" baseline="0" dirty="0" smtClean="0"/>
              <a:t>, I </a:t>
            </a:r>
            <a:r>
              <a:rPr lang="pt-PT" baseline="0" dirty="0" err="1" smtClean="0"/>
              <a:t>get</a:t>
            </a:r>
            <a:r>
              <a:rPr lang="pt-PT" baseline="0" dirty="0" smtClean="0"/>
              <a:t> </a:t>
            </a:r>
            <a:r>
              <a:rPr lang="pt-PT" baseline="0" dirty="0" err="1" smtClean="0"/>
              <a:t>rid</a:t>
            </a:r>
            <a:r>
              <a:rPr lang="pt-PT" baseline="0" dirty="0" smtClean="0"/>
              <a:t> </a:t>
            </a:r>
            <a:r>
              <a:rPr lang="pt-PT" baseline="0" dirty="0" err="1" smtClean="0"/>
              <a:t>of</a:t>
            </a:r>
            <a:r>
              <a:rPr lang="pt-PT" baseline="0" dirty="0" smtClean="0"/>
              <a:t> stress, 17 </a:t>
            </a:r>
            <a:r>
              <a:rPr lang="pt-PT" baseline="0" dirty="0" err="1" smtClean="0"/>
              <a:t>answered</a:t>
            </a:r>
            <a:r>
              <a:rPr lang="pt-PT" baseline="0" dirty="0" smtClean="0"/>
              <a:t> </a:t>
            </a:r>
            <a:r>
              <a:rPr lang="pt-PT" baseline="0" dirty="0" err="1" smtClean="0"/>
              <a:t>not</a:t>
            </a:r>
            <a:r>
              <a:rPr lang="pt-PT" baseline="0" dirty="0" smtClean="0"/>
              <a:t> </a:t>
            </a:r>
            <a:r>
              <a:rPr lang="pt-PT" baseline="0" dirty="0" err="1" smtClean="0"/>
              <a:t>applicable</a:t>
            </a:r>
            <a:r>
              <a:rPr lang="pt-PT" baseline="0" dirty="0" smtClean="0"/>
              <a:t> </a:t>
            </a:r>
            <a:r>
              <a:rPr lang="pt-PT" baseline="0" dirty="0" err="1" smtClean="0"/>
              <a:t>and</a:t>
            </a:r>
            <a:r>
              <a:rPr lang="pt-PT" baseline="0" dirty="0" smtClean="0"/>
              <a:t> 5 </a:t>
            </a:r>
            <a:r>
              <a:rPr lang="pt-PT" baseline="0" dirty="0" err="1" smtClean="0"/>
              <a:t>answered</a:t>
            </a:r>
            <a:r>
              <a:rPr lang="pt-PT" baseline="0" dirty="0" smtClean="0"/>
              <a:t> </a:t>
            </a:r>
            <a:r>
              <a:rPr lang="pt-PT" baseline="0" dirty="0" err="1" smtClean="0"/>
              <a:t>fun</a:t>
            </a:r>
            <a:r>
              <a:rPr lang="pt-PT" baseline="0" dirty="0" smtClean="0"/>
              <a:t>, </a:t>
            </a:r>
            <a:r>
              <a:rPr lang="pt-PT" baseline="0" dirty="0" err="1" smtClean="0"/>
              <a:t>keeps</a:t>
            </a:r>
            <a:r>
              <a:rPr lang="pt-PT" baseline="0" dirty="0" smtClean="0"/>
              <a:t> me </a:t>
            </a:r>
            <a:r>
              <a:rPr lang="pt-PT" baseline="0" dirty="0" err="1" smtClean="0"/>
              <a:t>fit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7138C-C846-4722-8577-ADF11D6FD988}" type="slidenum">
              <a:rPr lang="pt-PT" smtClean="0"/>
              <a:pPr/>
              <a:t>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294156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</a:t>
            </a:r>
            <a:r>
              <a:rPr lang="pt-P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</a:t>
            </a:r>
            <a:r>
              <a:rPr lang="pt-P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P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question</a:t>
            </a:r>
            <a:r>
              <a:rPr lang="pt-P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 </a:t>
            </a:r>
            <a:r>
              <a:rPr lang="pt-P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students</a:t>
            </a:r>
            <a:r>
              <a:rPr lang="pt-P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P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answered</a:t>
            </a:r>
            <a:r>
              <a:rPr lang="pt-P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‘</a:t>
            </a:r>
            <a:r>
              <a:rPr lang="pt-P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other</a:t>
            </a:r>
            <a:r>
              <a:rPr lang="pt-P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sports’, 10 </a:t>
            </a:r>
            <a:r>
              <a:rPr lang="pt-P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answered</a:t>
            </a:r>
            <a:r>
              <a:rPr lang="pt-P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‘dance’, 13 </a:t>
            </a:r>
            <a:r>
              <a:rPr lang="pt-P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answered</a:t>
            </a:r>
            <a:r>
              <a:rPr lang="pt-P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‘</a:t>
            </a:r>
            <a:r>
              <a:rPr lang="pt-P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gym</a:t>
            </a:r>
            <a:r>
              <a:rPr lang="pt-P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’, 9 </a:t>
            </a:r>
            <a:r>
              <a:rPr lang="pt-P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answered</a:t>
            </a:r>
            <a:r>
              <a:rPr lang="pt-P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‘</a:t>
            </a:r>
            <a:r>
              <a:rPr lang="pt-P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martial</a:t>
            </a:r>
            <a:r>
              <a:rPr lang="pt-P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P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arts</a:t>
            </a:r>
            <a:r>
              <a:rPr lang="pt-P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’, 9 </a:t>
            </a:r>
            <a:r>
              <a:rPr lang="pt-P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answered</a:t>
            </a:r>
            <a:r>
              <a:rPr lang="pt-P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soccer </a:t>
            </a:r>
            <a:r>
              <a:rPr lang="pt-P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pt-P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5 </a:t>
            </a:r>
            <a:r>
              <a:rPr lang="pt-P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answered</a:t>
            </a:r>
            <a:r>
              <a:rPr lang="pt-P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P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basketball</a:t>
            </a:r>
            <a:r>
              <a:rPr lang="pt-P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7138C-C846-4722-8577-ADF11D6FD988}" type="slidenum">
              <a:rPr lang="pt-PT" smtClean="0"/>
              <a:pPr/>
              <a:t>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592140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 smtClean="0"/>
              <a:t>For </a:t>
            </a:r>
            <a:r>
              <a:rPr lang="pt-PT" dirty="0" err="1" smtClean="0"/>
              <a:t>this</a:t>
            </a:r>
            <a:r>
              <a:rPr lang="pt-PT" dirty="0" smtClean="0"/>
              <a:t> </a:t>
            </a:r>
            <a:r>
              <a:rPr lang="pt-PT" dirty="0" err="1" smtClean="0"/>
              <a:t>question</a:t>
            </a:r>
            <a:r>
              <a:rPr lang="pt-PT" dirty="0" smtClean="0"/>
              <a:t> 15.1% </a:t>
            </a:r>
            <a:r>
              <a:rPr lang="pt-PT" dirty="0" err="1" smtClean="0"/>
              <a:t>answered</a:t>
            </a:r>
            <a:r>
              <a:rPr lang="pt-PT" baseline="0" dirty="0" smtClean="0"/>
              <a:t> </a:t>
            </a:r>
            <a:r>
              <a:rPr lang="pt-PT" baseline="0" dirty="0" err="1" smtClean="0"/>
              <a:t>it</a:t>
            </a:r>
            <a:r>
              <a:rPr lang="pt-PT" baseline="0" dirty="0" smtClean="0"/>
              <a:t> </a:t>
            </a:r>
            <a:r>
              <a:rPr lang="pt-PT" baseline="0" dirty="0" err="1" smtClean="0"/>
              <a:t>would</a:t>
            </a:r>
            <a:r>
              <a:rPr lang="pt-PT" baseline="0" dirty="0" smtClean="0"/>
              <a:t> </a:t>
            </a:r>
            <a:r>
              <a:rPr lang="pt-PT" baseline="0" dirty="0" err="1" smtClean="0"/>
              <a:t>be</a:t>
            </a:r>
            <a:r>
              <a:rPr lang="pt-PT" baseline="0" dirty="0" smtClean="0"/>
              <a:t> </a:t>
            </a:r>
            <a:r>
              <a:rPr lang="pt-PT" baseline="0" dirty="0" err="1" smtClean="0"/>
              <a:t>fun</a:t>
            </a:r>
            <a:r>
              <a:rPr lang="pt-PT" baseline="0" dirty="0" smtClean="0"/>
              <a:t>, 6.6% </a:t>
            </a:r>
            <a:r>
              <a:rPr lang="pt-PT" baseline="0" dirty="0" err="1" smtClean="0"/>
              <a:t>answered</a:t>
            </a:r>
            <a:r>
              <a:rPr lang="pt-PT" baseline="0" dirty="0" smtClean="0"/>
              <a:t> </a:t>
            </a:r>
            <a:r>
              <a:rPr lang="pt-PT" baseline="0" dirty="0" err="1" smtClean="0"/>
              <a:t>would</a:t>
            </a:r>
            <a:r>
              <a:rPr lang="pt-PT" baseline="0" dirty="0" smtClean="0"/>
              <a:t> </a:t>
            </a:r>
            <a:r>
              <a:rPr lang="pt-PT" baseline="0" dirty="0" err="1" smtClean="0"/>
              <a:t>keep</a:t>
            </a:r>
            <a:r>
              <a:rPr lang="pt-PT" baseline="0" dirty="0" smtClean="0"/>
              <a:t> me </a:t>
            </a:r>
            <a:r>
              <a:rPr lang="pt-PT" baseline="0" dirty="0" err="1" smtClean="0"/>
              <a:t>fit</a:t>
            </a:r>
            <a:r>
              <a:rPr lang="pt-PT" baseline="0" dirty="0" smtClean="0"/>
              <a:t>, 2.6% </a:t>
            </a:r>
            <a:r>
              <a:rPr lang="pt-PT" baseline="0" dirty="0" err="1" smtClean="0"/>
              <a:t>answred</a:t>
            </a:r>
            <a:r>
              <a:rPr lang="pt-PT" baseline="0" dirty="0" smtClean="0"/>
              <a:t>  </a:t>
            </a:r>
            <a:r>
              <a:rPr lang="pt-PT" baseline="0" dirty="0" err="1" smtClean="0"/>
              <a:t>would</a:t>
            </a:r>
            <a:r>
              <a:rPr lang="pt-PT" baseline="0" dirty="0" smtClean="0"/>
              <a:t> </a:t>
            </a:r>
            <a:r>
              <a:rPr lang="pt-PT" baseline="0" dirty="0" err="1" smtClean="0"/>
              <a:t>develop</a:t>
            </a:r>
            <a:r>
              <a:rPr lang="pt-PT" baseline="0" dirty="0" smtClean="0"/>
              <a:t> </a:t>
            </a:r>
            <a:r>
              <a:rPr lang="pt-PT" baseline="0" dirty="0" err="1" smtClean="0"/>
              <a:t>my</a:t>
            </a:r>
            <a:r>
              <a:rPr lang="pt-PT" baseline="0" dirty="0" smtClean="0"/>
              <a:t> </a:t>
            </a:r>
            <a:r>
              <a:rPr lang="pt-PT" baseline="0" dirty="0" err="1" smtClean="0"/>
              <a:t>goal-setting</a:t>
            </a:r>
            <a:r>
              <a:rPr lang="pt-PT" baseline="0" dirty="0" smtClean="0"/>
              <a:t> </a:t>
            </a:r>
            <a:r>
              <a:rPr lang="pt-PT" baseline="0" dirty="0" err="1" smtClean="0"/>
              <a:t>skills</a:t>
            </a:r>
            <a:r>
              <a:rPr lang="pt-PT" baseline="0" dirty="0" smtClean="0"/>
              <a:t> </a:t>
            </a:r>
            <a:r>
              <a:rPr lang="pt-PT" baseline="0" dirty="0" err="1" smtClean="0"/>
              <a:t>and</a:t>
            </a:r>
            <a:r>
              <a:rPr lang="pt-PT" baseline="0" dirty="0" smtClean="0"/>
              <a:t> 4.6%  </a:t>
            </a:r>
            <a:r>
              <a:rPr lang="pt-PT" baseline="0" dirty="0" err="1" smtClean="0"/>
              <a:t>they</a:t>
            </a:r>
            <a:r>
              <a:rPr lang="pt-PT" baseline="0" dirty="0" smtClean="0"/>
              <a:t> </a:t>
            </a:r>
            <a:r>
              <a:rPr lang="pt-PT" baseline="0" dirty="0" err="1" smtClean="0"/>
              <a:t>would</a:t>
            </a:r>
            <a:r>
              <a:rPr lang="pt-PT" baseline="0" dirty="0" smtClean="0"/>
              <a:t> </a:t>
            </a:r>
            <a:r>
              <a:rPr lang="pt-PT" baseline="0" dirty="0" err="1" smtClean="0"/>
              <a:t>be</a:t>
            </a:r>
            <a:r>
              <a:rPr lang="pt-PT" baseline="0" dirty="0" smtClean="0"/>
              <a:t> </a:t>
            </a:r>
            <a:r>
              <a:rPr lang="pt-PT" baseline="0" dirty="0" err="1" smtClean="0"/>
              <a:t>easy</a:t>
            </a:r>
            <a:r>
              <a:rPr lang="pt-PT" baseline="0" dirty="0" smtClean="0"/>
              <a:t> to do.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7138C-C846-4722-8577-ADF11D6FD988}" type="slidenum">
              <a:rPr lang="pt-PT" smtClean="0"/>
              <a:pPr/>
              <a:t>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360676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dirty="0" smtClean="0"/>
              <a:t>For </a:t>
            </a:r>
            <a:r>
              <a:rPr lang="pt-PT" dirty="0" err="1" smtClean="0"/>
              <a:t>this</a:t>
            </a:r>
            <a:r>
              <a:rPr lang="pt-PT" dirty="0" smtClean="0"/>
              <a:t> </a:t>
            </a:r>
            <a:r>
              <a:rPr lang="pt-PT" dirty="0" err="1" smtClean="0"/>
              <a:t>question</a:t>
            </a:r>
            <a:r>
              <a:rPr lang="pt-PT" dirty="0" smtClean="0"/>
              <a:t> 35.5% </a:t>
            </a:r>
            <a:r>
              <a:rPr lang="pt-PT" dirty="0" err="1" smtClean="0"/>
              <a:t>answered</a:t>
            </a:r>
            <a:r>
              <a:rPr lang="pt-PT" dirty="0" smtClean="0"/>
              <a:t> </a:t>
            </a:r>
            <a:r>
              <a:rPr lang="pt-PT" dirty="0" err="1" smtClean="0"/>
              <a:t>make</a:t>
            </a:r>
            <a:r>
              <a:rPr lang="pt-PT" dirty="0" smtClean="0"/>
              <a:t> </a:t>
            </a:r>
            <a:r>
              <a:rPr lang="pt-PT" dirty="0" err="1" smtClean="0"/>
              <a:t>students</a:t>
            </a:r>
            <a:r>
              <a:rPr lang="pt-PT" baseline="0" dirty="0" smtClean="0"/>
              <a:t> </a:t>
            </a:r>
            <a:r>
              <a:rPr lang="pt-PT" baseline="0" dirty="0" err="1" smtClean="0"/>
              <a:t>understand</a:t>
            </a:r>
            <a:r>
              <a:rPr lang="pt-PT" baseline="0" dirty="0" smtClean="0"/>
              <a:t> </a:t>
            </a:r>
            <a:r>
              <a:rPr lang="pt-PT" baseline="0" dirty="0" err="1" smtClean="0"/>
              <a:t>what</a:t>
            </a:r>
            <a:r>
              <a:rPr lang="pt-PT" baseline="0" dirty="0" smtClean="0"/>
              <a:t> a </a:t>
            </a:r>
            <a:r>
              <a:rPr lang="pt-PT" baseline="0" dirty="0" err="1" smtClean="0"/>
              <a:t>healthy</a:t>
            </a:r>
            <a:r>
              <a:rPr lang="pt-PT" baseline="0" dirty="0" smtClean="0"/>
              <a:t> </a:t>
            </a:r>
            <a:r>
              <a:rPr lang="pt-PT" baseline="0" dirty="0" err="1" smtClean="0"/>
              <a:t>lifestyle</a:t>
            </a:r>
            <a:r>
              <a:rPr lang="pt-PT" baseline="0" dirty="0" smtClean="0"/>
              <a:t> </a:t>
            </a:r>
            <a:r>
              <a:rPr lang="pt-PT" baseline="0" dirty="0" err="1" smtClean="0"/>
              <a:t>is</a:t>
            </a:r>
            <a:r>
              <a:rPr lang="pt-PT" baseline="0" dirty="0" smtClean="0"/>
              <a:t>, 31.6% </a:t>
            </a:r>
            <a:r>
              <a:rPr lang="pt-PT" baseline="0" dirty="0" err="1" smtClean="0"/>
              <a:t>answered</a:t>
            </a:r>
            <a:r>
              <a:rPr lang="pt-PT" baseline="0" dirty="0" smtClean="0"/>
              <a:t> </a:t>
            </a:r>
            <a:r>
              <a:rPr lang="pt-PT" baseline="0" dirty="0" err="1" smtClean="0"/>
              <a:t>make</a:t>
            </a:r>
            <a:r>
              <a:rPr lang="pt-PT" baseline="0" dirty="0" smtClean="0"/>
              <a:t> </a:t>
            </a:r>
            <a:r>
              <a:rPr lang="pt-PT" baseline="0" dirty="0" err="1" smtClean="0"/>
              <a:t>students</a:t>
            </a:r>
            <a:r>
              <a:rPr lang="pt-PT" baseline="0" dirty="0" smtClean="0"/>
              <a:t> </a:t>
            </a:r>
            <a:r>
              <a:rPr lang="pt-PT" baseline="0" dirty="0" err="1" smtClean="0"/>
              <a:t>acquire</a:t>
            </a:r>
            <a:r>
              <a:rPr lang="pt-PT" baseline="0" dirty="0" smtClean="0"/>
              <a:t> </a:t>
            </a:r>
            <a:r>
              <a:rPr lang="pt-PT" baseline="0" dirty="0" err="1" smtClean="0"/>
              <a:t>life-long</a:t>
            </a:r>
            <a:r>
              <a:rPr lang="pt-PT" baseline="0" dirty="0" smtClean="0"/>
              <a:t> </a:t>
            </a:r>
            <a:r>
              <a:rPr lang="pt-PT" baseline="0" dirty="0" err="1" smtClean="0"/>
              <a:t>habits</a:t>
            </a:r>
            <a:r>
              <a:rPr lang="pt-PT" baseline="0" dirty="0" smtClean="0"/>
              <a:t> </a:t>
            </a:r>
            <a:r>
              <a:rPr lang="pt-PT" baseline="0" dirty="0" err="1" smtClean="0"/>
              <a:t>that</a:t>
            </a:r>
            <a:r>
              <a:rPr lang="pt-PT" baseline="0" dirty="0" smtClean="0"/>
              <a:t> </a:t>
            </a:r>
            <a:r>
              <a:rPr lang="pt-PT" baseline="0" dirty="0" err="1" smtClean="0"/>
              <a:t>will</a:t>
            </a:r>
            <a:r>
              <a:rPr lang="pt-PT" baseline="0" dirty="0" smtClean="0"/>
              <a:t> </a:t>
            </a:r>
            <a:r>
              <a:rPr lang="pt-PT" baseline="0" dirty="0" err="1" smtClean="0"/>
              <a:t>keep</a:t>
            </a:r>
            <a:r>
              <a:rPr lang="pt-PT" baseline="0" dirty="0" smtClean="0"/>
              <a:t> </a:t>
            </a:r>
            <a:r>
              <a:rPr lang="pt-PT" baseline="0" dirty="0" err="1" smtClean="0"/>
              <a:t>them</a:t>
            </a:r>
            <a:r>
              <a:rPr lang="pt-PT" baseline="0" dirty="0" smtClean="0"/>
              <a:t> </a:t>
            </a:r>
            <a:r>
              <a:rPr lang="pt-PT" baseline="0" dirty="0" err="1" smtClean="0"/>
              <a:t>physically</a:t>
            </a:r>
            <a:r>
              <a:rPr lang="pt-PT" baseline="0" dirty="0" smtClean="0"/>
              <a:t> </a:t>
            </a:r>
            <a:r>
              <a:rPr lang="pt-PT" baseline="0" dirty="0" err="1" smtClean="0"/>
              <a:t>and</a:t>
            </a:r>
            <a:r>
              <a:rPr lang="pt-PT" baseline="0" dirty="0" smtClean="0"/>
              <a:t> </a:t>
            </a:r>
            <a:r>
              <a:rPr lang="pt-PT" baseline="0" dirty="0" err="1" smtClean="0"/>
              <a:t>mently</a:t>
            </a:r>
            <a:r>
              <a:rPr lang="pt-PT" baseline="0" dirty="0" smtClean="0"/>
              <a:t> </a:t>
            </a:r>
            <a:r>
              <a:rPr lang="pt-PT" baseline="0" dirty="0" err="1" smtClean="0"/>
              <a:t>fit</a:t>
            </a:r>
            <a:r>
              <a:rPr lang="pt-PT" baseline="0" dirty="0" smtClean="0"/>
              <a:t>, 15.1% </a:t>
            </a:r>
            <a:r>
              <a:rPr lang="pt-PT" baseline="0" dirty="0" err="1" smtClean="0"/>
              <a:t>answered</a:t>
            </a:r>
            <a:r>
              <a:rPr lang="pt-PT" baseline="0" dirty="0" smtClean="0"/>
              <a:t> </a:t>
            </a:r>
            <a:r>
              <a:rPr lang="pt-PT" baseline="0" dirty="0" err="1" smtClean="0"/>
              <a:t>make</a:t>
            </a:r>
            <a:r>
              <a:rPr lang="pt-PT" baseline="0" dirty="0" smtClean="0"/>
              <a:t> </a:t>
            </a:r>
            <a:r>
              <a:rPr lang="pt-PT" baseline="0" dirty="0" err="1" smtClean="0"/>
              <a:t>students</a:t>
            </a:r>
            <a:r>
              <a:rPr lang="pt-PT" baseline="0" dirty="0" smtClean="0"/>
              <a:t> </a:t>
            </a:r>
            <a:r>
              <a:rPr lang="pt-PT" baseline="0" dirty="0" err="1" smtClean="0"/>
              <a:t>understand</a:t>
            </a:r>
            <a:r>
              <a:rPr lang="pt-PT" baseline="0" dirty="0" smtClean="0"/>
              <a:t> </a:t>
            </a:r>
            <a:r>
              <a:rPr lang="pt-PT" baseline="0" dirty="0" err="1" smtClean="0"/>
              <a:t>the</a:t>
            </a:r>
            <a:r>
              <a:rPr lang="pt-PT" baseline="0" dirty="0" smtClean="0"/>
              <a:t> </a:t>
            </a:r>
            <a:r>
              <a:rPr lang="pt-PT" baseline="0" dirty="0" err="1" smtClean="0"/>
              <a:t>importance</a:t>
            </a:r>
            <a:r>
              <a:rPr lang="pt-PT" baseline="0" dirty="0" smtClean="0"/>
              <a:t> </a:t>
            </a:r>
            <a:r>
              <a:rPr lang="pt-PT" baseline="0" dirty="0" err="1" smtClean="0"/>
              <a:t>of</a:t>
            </a:r>
            <a:r>
              <a:rPr lang="pt-PT" baseline="0" dirty="0" smtClean="0"/>
              <a:t> </a:t>
            </a:r>
            <a:r>
              <a:rPr lang="pt-PT" baseline="0" dirty="0" err="1" smtClean="0"/>
              <a:t>doing</a:t>
            </a:r>
            <a:r>
              <a:rPr lang="pt-PT" baseline="0" dirty="0" smtClean="0"/>
              <a:t> sports, 17 </a:t>
            </a:r>
            <a:r>
              <a:rPr lang="pt-PT" baseline="0" dirty="0" err="1" smtClean="0"/>
              <a:t>answered</a:t>
            </a:r>
            <a:r>
              <a:rPr lang="pt-PT" baseline="0" dirty="0" smtClean="0"/>
              <a:t> </a:t>
            </a:r>
            <a:r>
              <a:rPr lang="pt-PT" baseline="0" dirty="0" err="1" smtClean="0"/>
              <a:t>make</a:t>
            </a:r>
            <a:r>
              <a:rPr lang="pt-PT" baseline="0" dirty="0" smtClean="0"/>
              <a:t> </a:t>
            </a:r>
            <a:r>
              <a:rPr lang="pt-PT" baseline="0" dirty="0" err="1" smtClean="0"/>
              <a:t>sutends</a:t>
            </a:r>
            <a:r>
              <a:rPr lang="pt-PT" baseline="0" dirty="0" smtClean="0"/>
              <a:t> </a:t>
            </a:r>
            <a:r>
              <a:rPr lang="pt-PT" baseline="0" dirty="0" err="1" smtClean="0"/>
              <a:t>gain</a:t>
            </a:r>
            <a:r>
              <a:rPr lang="pt-PT" baseline="0" dirty="0" smtClean="0"/>
              <a:t> self </a:t>
            </a:r>
            <a:r>
              <a:rPr lang="pt-PT" baseline="0" dirty="0" err="1" smtClean="0"/>
              <a:t>confidence</a:t>
            </a:r>
            <a:r>
              <a:rPr lang="pt-PT" baseline="0" dirty="0" smtClean="0"/>
              <a:t> </a:t>
            </a:r>
            <a:r>
              <a:rPr lang="pt-PT" baseline="0" dirty="0" err="1" smtClean="0"/>
              <a:t>and</a:t>
            </a:r>
            <a:r>
              <a:rPr lang="pt-PT" baseline="0" dirty="0" smtClean="0"/>
              <a:t> 16 </a:t>
            </a:r>
            <a:r>
              <a:rPr lang="pt-PT" baseline="0" dirty="0" err="1" smtClean="0"/>
              <a:t>answered</a:t>
            </a:r>
            <a:r>
              <a:rPr lang="pt-PT" baseline="0" dirty="0" smtClean="0"/>
              <a:t>  </a:t>
            </a:r>
            <a:r>
              <a:rPr lang="pt-PT" baseline="0" dirty="0" err="1" smtClean="0"/>
              <a:t>make</a:t>
            </a:r>
            <a:r>
              <a:rPr lang="pt-PT" baseline="0" dirty="0" smtClean="0"/>
              <a:t> </a:t>
            </a:r>
            <a:r>
              <a:rPr lang="pt-PT" baseline="0" dirty="0" err="1" smtClean="0"/>
              <a:t>students</a:t>
            </a:r>
            <a:r>
              <a:rPr lang="pt-PT" baseline="0" dirty="0" smtClean="0"/>
              <a:t> improve </a:t>
            </a:r>
            <a:r>
              <a:rPr lang="pt-PT" baseline="0" dirty="0" err="1" smtClean="0"/>
              <a:t>their</a:t>
            </a:r>
            <a:r>
              <a:rPr lang="pt-PT" baseline="0" dirty="0" smtClean="0"/>
              <a:t> </a:t>
            </a:r>
            <a:r>
              <a:rPr lang="pt-PT" baseline="0" dirty="0" err="1" smtClean="0"/>
              <a:t>teamwork</a:t>
            </a:r>
            <a:r>
              <a:rPr lang="pt-PT" baseline="0" dirty="0" smtClean="0"/>
              <a:t> </a:t>
            </a:r>
            <a:r>
              <a:rPr lang="pt-PT" baseline="0" dirty="0" err="1" smtClean="0"/>
              <a:t>spirit</a:t>
            </a:r>
            <a:r>
              <a:rPr lang="pt-PT" baseline="0" dirty="0" smtClean="0"/>
              <a:t> </a:t>
            </a:r>
            <a:r>
              <a:rPr lang="pt-PT" baseline="0" dirty="0" err="1" smtClean="0"/>
              <a:t>and</a:t>
            </a:r>
            <a:r>
              <a:rPr lang="pt-PT" baseline="0" dirty="0" smtClean="0"/>
              <a:t> </a:t>
            </a:r>
            <a:r>
              <a:rPr lang="pt-PT" baseline="0" dirty="0" err="1" smtClean="0"/>
              <a:t>tolerance</a:t>
            </a:r>
            <a:r>
              <a:rPr lang="pt-PT" baseline="0" dirty="0" smtClean="0"/>
              <a:t>.</a:t>
            </a:r>
            <a:endParaRPr lang="pt-PT" dirty="0" smtClean="0"/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7138C-C846-4722-8577-ADF11D6FD988}" type="slidenum">
              <a:rPr lang="pt-PT" smtClean="0"/>
              <a:pPr/>
              <a:t>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49176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30" name="Marcador de Posição d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734DD-EB98-45A2-ABB3-4EBDE4B17832}" type="datetimeFigureOut">
              <a:rPr lang="pt-PT" smtClean="0"/>
              <a:pPr/>
              <a:t>05/06/2018</a:t>
            </a:fld>
            <a:endParaRPr lang="pt-PT"/>
          </a:p>
        </p:txBody>
      </p:sp>
      <p:sp>
        <p:nvSpPr>
          <p:cNvPr id="19" name="Marcador de Posição do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27" name="Marcador de Posição do Número do Diapositivo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1B7C-6C8F-4AE3-86A6-3AF3AD3C612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734DD-EB98-45A2-ABB3-4EBDE4B17832}" type="datetimeFigureOut">
              <a:rPr lang="pt-PT" smtClean="0"/>
              <a:pPr/>
              <a:t>05/06/2018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1B7C-6C8F-4AE3-86A6-3AF3AD3C612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734DD-EB98-45A2-ABB3-4EBDE4B17832}" type="datetimeFigureOut">
              <a:rPr lang="pt-PT" smtClean="0"/>
              <a:pPr/>
              <a:t>05/06/2018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1B7C-6C8F-4AE3-86A6-3AF3AD3C612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734DD-EB98-45A2-ABB3-4EBDE4B17832}" type="datetimeFigureOut">
              <a:rPr lang="pt-PT" smtClean="0"/>
              <a:pPr/>
              <a:t>05/06/2018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1B7C-6C8F-4AE3-86A6-3AF3AD3C612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734DD-EB98-45A2-ABB3-4EBDE4B17832}" type="datetimeFigureOut">
              <a:rPr lang="pt-PT" smtClean="0"/>
              <a:pPr/>
              <a:t>05/06/2018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1B7C-6C8F-4AE3-86A6-3AF3AD3C612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734DD-EB98-45A2-ABB3-4EBDE4B17832}" type="datetimeFigureOut">
              <a:rPr lang="pt-PT" smtClean="0"/>
              <a:pPr/>
              <a:t>05/06/2018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1B7C-6C8F-4AE3-86A6-3AF3AD3C612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734DD-EB98-45A2-ABB3-4EBDE4B17832}" type="datetimeFigureOut">
              <a:rPr lang="pt-PT" smtClean="0"/>
              <a:pPr/>
              <a:t>05/06/2018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1B7C-6C8F-4AE3-86A6-3AF3AD3C612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734DD-EB98-45A2-ABB3-4EBDE4B17832}" type="datetimeFigureOut">
              <a:rPr lang="pt-PT" smtClean="0"/>
              <a:pPr/>
              <a:t>05/06/2018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1B7C-6C8F-4AE3-86A6-3AF3AD3C612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734DD-EB98-45A2-ABB3-4EBDE4B17832}" type="datetimeFigureOut">
              <a:rPr lang="pt-PT" smtClean="0"/>
              <a:pPr/>
              <a:t>05/06/2018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1B7C-6C8F-4AE3-86A6-3AF3AD3C612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734DD-EB98-45A2-ABB3-4EBDE4B17832}" type="datetimeFigureOut">
              <a:rPr lang="pt-PT" smtClean="0"/>
              <a:pPr/>
              <a:t>05/06/2018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1B7C-6C8F-4AE3-86A6-3AF3AD3C612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rtar e Arredondar Rectângulo de Canto Simples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c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734DD-EB98-45A2-ABB3-4EBDE4B17832}" type="datetimeFigureOut">
              <a:rPr lang="pt-PT" smtClean="0"/>
              <a:pPr/>
              <a:t>05/06/2018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7851B7C-6C8F-4AE3-86A6-3AF3AD3C612C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Marcador de Posição do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0" name="Marcador de Posição do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10" name="Marcador de Posição d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1B734DD-EB98-45A2-ABB3-4EBDE4B17832}" type="datetimeFigureOut">
              <a:rPr lang="pt-PT" smtClean="0"/>
              <a:pPr/>
              <a:t>05/06/2018</a:t>
            </a:fld>
            <a:endParaRPr lang="pt-PT"/>
          </a:p>
        </p:txBody>
      </p:sp>
      <p:sp>
        <p:nvSpPr>
          <p:cNvPr id="22" name="Marcador de Posição do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18" name="Marcador de Posição do Número do Diapositivo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7851B7C-6C8F-4AE3-86A6-3AF3AD3C612C}" type="slidenum">
              <a:rPr lang="pt-PT" smtClean="0"/>
              <a:pPr/>
              <a:t>‹nº›</a:t>
            </a:fld>
            <a:endParaRPr lang="pt-PT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ângulo 8"/>
          <p:cNvSpPr/>
          <p:nvPr/>
        </p:nvSpPr>
        <p:spPr>
          <a:xfrm>
            <a:off x="3122237" y="0"/>
            <a:ext cx="6021763" cy="7857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b="1" dirty="0" smtClean="0">
                <a:solidFill>
                  <a:srgbClr val="A5C249"/>
                </a:solidFill>
                <a:latin typeface="Calibri"/>
              </a:rPr>
              <a:t>FATIMA</a:t>
            </a:r>
            <a:r>
              <a:rPr lang="pt-PT" sz="2200" b="1" dirty="0" smtClean="0">
                <a:solidFill>
                  <a:srgbClr val="A5C249"/>
                </a:solidFill>
                <a:latin typeface="Calibri"/>
              </a:rPr>
              <a:t> </a:t>
            </a:r>
            <a:r>
              <a:rPr lang="en-US" sz="2200" b="1" dirty="0" smtClean="0">
                <a:solidFill>
                  <a:srgbClr val="A5C249"/>
                </a:solidFill>
                <a:latin typeface="Calibri"/>
              </a:rPr>
              <a:t>HOSPITALITY</a:t>
            </a:r>
            <a:r>
              <a:rPr lang="pt-PT" sz="2200" b="1" dirty="0" smtClean="0">
                <a:solidFill>
                  <a:srgbClr val="A5C249"/>
                </a:solidFill>
                <a:latin typeface="Calibri"/>
              </a:rPr>
              <a:t> </a:t>
            </a:r>
            <a:r>
              <a:rPr lang="en-US" sz="2200" b="1" dirty="0" smtClean="0">
                <a:solidFill>
                  <a:srgbClr val="A5C249"/>
                </a:solidFill>
                <a:latin typeface="Calibri"/>
              </a:rPr>
              <a:t>SCHOOL</a:t>
            </a:r>
            <a:endParaRPr lang="pt-PT" sz="2200" b="1" dirty="0" smtClean="0">
              <a:solidFill>
                <a:srgbClr val="A5C249"/>
              </a:solidFill>
              <a:latin typeface="Calibri"/>
            </a:endParaRPr>
          </a:p>
        </p:txBody>
      </p:sp>
      <p:sp>
        <p:nvSpPr>
          <p:cNvPr id="10" name="Rectângulo 9"/>
          <p:cNvSpPr/>
          <p:nvPr/>
        </p:nvSpPr>
        <p:spPr>
          <a:xfrm>
            <a:off x="-92441" y="0"/>
            <a:ext cx="3214678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prstClr val="white"/>
              </a:solidFill>
            </a:endParaRPr>
          </a:p>
        </p:txBody>
      </p:sp>
      <p:pic>
        <p:nvPicPr>
          <p:cNvPr id="14" name="Imagem 13" descr="ehf_branc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2910" y="928670"/>
            <a:ext cx="2123700" cy="707900"/>
          </a:xfrm>
          <a:prstGeom prst="rect">
            <a:avLst/>
          </a:prstGeom>
        </p:spPr>
      </p:pic>
      <p:sp>
        <p:nvSpPr>
          <p:cNvPr id="16" name="Rectângulo 15"/>
          <p:cNvSpPr/>
          <p:nvPr/>
        </p:nvSpPr>
        <p:spPr>
          <a:xfrm>
            <a:off x="3220703" y="3933896"/>
            <a:ext cx="337064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PT" sz="3200" b="1" dirty="0" err="1" smtClean="0">
                <a:latin typeface="+mj-lt"/>
              </a:rPr>
              <a:t>Let’s</a:t>
            </a:r>
            <a:r>
              <a:rPr lang="pt-PT" sz="3200" b="1" dirty="0" smtClean="0">
                <a:latin typeface="+mj-lt"/>
              </a:rPr>
              <a:t> do sports</a:t>
            </a:r>
            <a:endParaRPr lang="pt-PT" sz="3200" b="1" dirty="0">
              <a:latin typeface="+mj-lt"/>
            </a:endParaRPr>
          </a:p>
        </p:txBody>
      </p:sp>
      <p:sp>
        <p:nvSpPr>
          <p:cNvPr id="18" name="Rectângulo 17"/>
          <p:cNvSpPr/>
          <p:nvPr/>
        </p:nvSpPr>
        <p:spPr>
          <a:xfrm>
            <a:off x="3220703" y="1636570"/>
            <a:ext cx="574378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4400" b="1" dirty="0" err="1" smtClean="0">
                <a:latin typeface="+mj-lt"/>
              </a:rPr>
              <a:t>Youngsters</a:t>
            </a:r>
            <a:r>
              <a:rPr lang="pt-PT" sz="4400" b="1" dirty="0" smtClean="0">
                <a:latin typeface="+mj-lt"/>
              </a:rPr>
              <a:t> </a:t>
            </a:r>
            <a:r>
              <a:rPr lang="pt-PT" sz="4400" b="1" dirty="0" err="1" smtClean="0">
                <a:latin typeface="+mj-lt"/>
              </a:rPr>
              <a:t>Nowadays</a:t>
            </a:r>
            <a:r>
              <a:rPr lang="pt-PT" sz="4400" b="1" dirty="0" smtClean="0">
                <a:latin typeface="+mj-lt"/>
              </a:rPr>
              <a:t>: </a:t>
            </a:r>
            <a:r>
              <a:rPr lang="pt-PT" sz="4400" b="1" dirty="0" err="1" smtClean="0">
                <a:latin typeface="+mj-lt"/>
              </a:rPr>
              <a:t>Where</a:t>
            </a:r>
            <a:r>
              <a:rPr lang="pt-PT" sz="4400" b="1" dirty="0" smtClean="0">
                <a:latin typeface="+mj-lt"/>
              </a:rPr>
              <a:t> </a:t>
            </a:r>
            <a:r>
              <a:rPr lang="pt-PT" sz="4400" b="1" dirty="0" err="1" smtClean="0">
                <a:latin typeface="+mj-lt"/>
              </a:rPr>
              <a:t>from</a:t>
            </a:r>
            <a:r>
              <a:rPr lang="pt-PT" sz="4400" b="1" dirty="0" smtClean="0">
                <a:latin typeface="+mj-lt"/>
              </a:rPr>
              <a:t>, </a:t>
            </a:r>
            <a:r>
              <a:rPr lang="pt-PT" sz="4400" b="1" dirty="0" err="1" smtClean="0">
                <a:latin typeface="+mj-lt"/>
              </a:rPr>
              <a:t>Where</a:t>
            </a:r>
            <a:r>
              <a:rPr lang="pt-PT" sz="4400" b="1" dirty="0" smtClean="0">
                <a:latin typeface="+mj-lt"/>
              </a:rPr>
              <a:t> to</a:t>
            </a:r>
            <a:endParaRPr lang="pt-PT" sz="4400" b="1" dirty="0">
              <a:latin typeface="+mj-lt"/>
            </a:endParaRPr>
          </a:p>
        </p:txBody>
      </p:sp>
      <p:pic>
        <p:nvPicPr>
          <p:cNvPr id="1026" name="Picture 2" descr="Resultado de imagem para sports images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99" t="-2926" r="27638" b="3131"/>
          <a:stretch/>
        </p:blipFill>
        <p:spPr bwMode="auto">
          <a:xfrm>
            <a:off x="426050" y="3645024"/>
            <a:ext cx="2177695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4292396" y="3228945"/>
            <a:ext cx="36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dirty="0" smtClean="0">
                <a:latin typeface="+mj-lt"/>
              </a:rPr>
              <a:t>Portugal 4th to 10th </a:t>
            </a:r>
            <a:r>
              <a:rPr lang="pt-PT" sz="2000" dirty="0" err="1" smtClean="0">
                <a:latin typeface="+mj-lt"/>
              </a:rPr>
              <a:t>March</a:t>
            </a:r>
            <a:r>
              <a:rPr lang="pt-PT" sz="2000" dirty="0" smtClean="0">
                <a:latin typeface="+mj-lt"/>
              </a:rPr>
              <a:t> 2018</a:t>
            </a:r>
            <a:endParaRPr lang="pt-PT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50305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2339752" y="0"/>
            <a:ext cx="6804248" cy="7857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b="1" dirty="0">
                <a:solidFill>
                  <a:srgbClr val="A5C249"/>
                </a:solidFill>
                <a:latin typeface="Calibri"/>
              </a:rPr>
              <a:t>FATIMA</a:t>
            </a:r>
            <a:r>
              <a:rPr lang="pt-PT" sz="2200" b="1" dirty="0">
                <a:solidFill>
                  <a:srgbClr val="A5C249"/>
                </a:solidFill>
                <a:latin typeface="Calibri"/>
              </a:rPr>
              <a:t> </a:t>
            </a:r>
            <a:r>
              <a:rPr lang="en-US" sz="2200" b="1" dirty="0">
                <a:solidFill>
                  <a:srgbClr val="A5C249"/>
                </a:solidFill>
                <a:latin typeface="Calibri"/>
              </a:rPr>
              <a:t>HOSPITALITY</a:t>
            </a:r>
            <a:r>
              <a:rPr lang="pt-PT" sz="2200" b="1" dirty="0">
                <a:solidFill>
                  <a:srgbClr val="A5C249"/>
                </a:solidFill>
                <a:latin typeface="Calibri"/>
              </a:rPr>
              <a:t> </a:t>
            </a:r>
            <a:r>
              <a:rPr lang="en-US" sz="2200" b="1" dirty="0">
                <a:solidFill>
                  <a:srgbClr val="A5C249"/>
                </a:solidFill>
                <a:latin typeface="Calibri"/>
              </a:rPr>
              <a:t>SCHOOL</a:t>
            </a:r>
            <a:endParaRPr lang="pt-PT" sz="2200" b="1" dirty="0">
              <a:solidFill>
                <a:srgbClr val="A5C249"/>
              </a:solidFill>
              <a:latin typeface="Calibri"/>
            </a:endParaRPr>
          </a:p>
        </p:txBody>
      </p:sp>
      <p:sp>
        <p:nvSpPr>
          <p:cNvPr id="3" name="Rectângulo 2"/>
          <p:cNvSpPr/>
          <p:nvPr/>
        </p:nvSpPr>
        <p:spPr>
          <a:xfrm>
            <a:off x="0" y="0"/>
            <a:ext cx="233975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prstClr val="white"/>
              </a:solidFill>
            </a:endParaRPr>
          </a:p>
        </p:txBody>
      </p:sp>
      <p:pic>
        <p:nvPicPr>
          <p:cNvPr id="4" name="Imagem 3" descr="ehf_branc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0306" y="260648"/>
            <a:ext cx="2123700" cy="707900"/>
          </a:xfrm>
          <a:prstGeom prst="rect">
            <a:avLst/>
          </a:prstGeom>
        </p:spPr>
      </p:pic>
      <p:sp>
        <p:nvSpPr>
          <p:cNvPr id="6" name="Rectângulo 5"/>
          <p:cNvSpPr/>
          <p:nvPr/>
        </p:nvSpPr>
        <p:spPr>
          <a:xfrm>
            <a:off x="2339752" y="968548"/>
            <a:ext cx="6764480" cy="507831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+mj-lt"/>
              </a:rPr>
              <a:t>Do you believe physical activities can be related to general wellness?</a:t>
            </a:r>
            <a:endParaRPr lang="pt-PT" b="1" dirty="0" smtClean="0">
              <a:solidFill>
                <a:prstClr val="white"/>
              </a:solidFill>
              <a:latin typeface="+mj-lt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4"/>
          <a:srcRect l="28418" t="35235" r="28413" b="27360"/>
          <a:stretch/>
        </p:blipFill>
        <p:spPr>
          <a:xfrm>
            <a:off x="2621716" y="2348880"/>
            <a:ext cx="6198755" cy="3218500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565" y="4365104"/>
            <a:ext cx="1441181" cy="1648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95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2555776" y="0"/>
            <a:ext cx="6588224" cy="7857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b="1" dirty="0">
                <a:solidFill>
                  <a:srgbClr val="A5C249"/>
                </a:solidFill>
                <a:latin typeface="Calibri"/>
              </a:rPr>
              <a:t>FATIMA</a:t>
            </a:r>
            <a:r>
              <a:rPr lang="pt-PT" sz="2200" b="1" dirty="0">
                <a:solidFill>
                  <a:srgbClr val="A5C249"/>
                </a:solidFill>
                <a:latin typeface="Calibri"/>
              </a:rPr>
              <a:t> </a:t>
            </a:r>
            <a:r>
              <a:rPr lang="en-US" sz="2200" b="1" dirty="0">
                <a:solidFill>
                  <a:srgbClr val="A5C249"/>
                </a:solidFill>
                <a:latin typeface="Calibri"/>
              </a:rPr>
              <a:t>HOSPITALITY</a:t>
            </a:r>
            <a:r>
              <a:rPr lang="pt-PT" sz="2200" b="1" dirty="0">
                <a:solidFill>
                  <a:srgbClr val="A5C249"/>
                </a:solidFill>
                <a:latin typeface="Calibri"/>
              </a:rPr>
              <a:t> </a:t>
            </a:r>
            <a:r>
              <a:rPr lang="en-US" sz="2200" b="1" dirty="0">
                <a:solidFill>
                  <a:srgbClr val="A5C249"/>
                </a:solidFill>
                <a:latin typeface="Calibri"/>
              </a:rPr>
              <a:t>SCHOOL</a:t>
            </a:r>
            <a:endParaRPr lang="pt-PT" sz="2200" b="1" dirty="0">
              <a:solidFill>
                <a:srgbClr val="A5C249"/>
              </a:solidFill>
              <a:latin typeface="Calibri"/>
            </a:endParaRPr>
          </a:p>
        </p:txBody>
      </p:sp>
      <p:sp>
        <p:nvSpPr>
          <p:cNvPr id="3" name="Rectângulo 2"/>
          <p:cNvSpPr/>
          <p:nvPr/>
        </p:nvSpPr>
        <p:spPr>
          <a:xfrm>
            <a:off x="0" y="0"/>
            <a:ext cx="2555776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prstClr val="white"/>
              </a:solidFill>
            </a:endParaRPr>
          </a:p>
        </p:txBody>
      </p:sp>
      <p:pic>
        <p:nvPicPr>
          <p:cNvPr id="4" name="Imagem 3" descr="ehf_branc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3102" y="260648"/>
            <a:ext cx="2123700" cy="707900"/>
          </a:xfrm>
          <a:prstGeom prst="rect">
            <a:avLst/>
          </a:prstGeom>
        </p:spPr>
      </p:pic>
      <p:sp>
        <p:nvSpPr>
          <p:cNvPr id="6" name="Rectângulo 5"/>
          <p:cNvSpPr/>
          <p:nvPr/>
        </p:nvSpPr>
        <p:spPr>
          <a:xfrm>
            <a:off x="2555776" y="968548"/>
            <a:ext cx="6548456" cy="507831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dirty="0">
                <a:latin typeface="+mj-lt"/>
              </a:rPr>
              <a:t>Do </a:t>
            </a:r>
            <a:r>
              <a:rPr lang="pt-PT" dirty="0" err="1">
                <a:latin typeface="+mj-lt"/>
              </a:rPr>
              <a:t>you</a:t>
            </a:r>
            <a:r>
              <a:rPr lang="pt-PT" dirty="0">
                <a:latin typeface="+mj-lt"/>
              </a:rPr>
              <a:t> </a:t>
            </a:r>
            <a:r>
              <a:rPr lang="pt-PT" dirty="0" err="1">
                <a:latin typeface="+mj-lt"/>
              </a:rPr>
              <a:t>usually</a:t>
            </a:r>
            <a:r>
              <a:rPr lang="pt-PT" dirty="0">
                <a:latin typeface="+mj-lt"/>
              </a:rPr>
              <a:t> do sports </a:t>
            </a:r>
            <a:r>
              <a:rPr lang="pt-PT" dirty="0" err="1">
                <a:latin typeface="+mj-lt"/>
              </a:rPr>
              <a:t>or</a:t>
            </a:r>
            <a:r>
              <a:rPr lang="pt-PT" dirty="0">
                <a:latin typeface="+mj-lt"/>
              </a:rPr>
              <a:t> </a:t>
            </a:r>
            <a:r>
              <a:rPr lang="pt-PT" dirty="0" err="1">
                <a:latin typeface="+mj-lt"/>
              </a:rPr>
              <a:t>physical</a:t>
            </a:r>
            <a:r>
              <a:rPr lang="pt-PT" dirty="0">
                <a:latin typeface="+mj-lt"/>
              </a:rPr>
              <a:t> </a:t>
            </a:r>
            <a:r>
              <a:rPr lang="pt-PT" dirty="0" err="1">
                <a:latin typeface="+mj-lt"/>
              </a:rPr>
              <a:t>activities</a:t>
            </a:r>
            <a:r>
              <a:rPr lang="pt-PT" dirty="0">
                <a:latin typeface="+mj-lt"/>
              </a:rPr>
              <a:t>? </a:t>
            </a:r>
            <a:endParaRPr lang="pt-PT" b="1" dirty="0" smtClean="0">
              <a:solidFill>
                <a:prstClr val="white"/>
              </a:solidFill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403"/>
          <a:stretch/>
        </p:blipFill>
        <p:spPr bwMode="auto">
          <a:xfrm>
            <a:off x="2915816" y="2132856"/>
            <a:ext cx="5556829" cy="3715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565" y="4365104"/>
            <a:ext cx="1441181" cy="1648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288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2339752" y="0"/>
            <a:ext cx="6804248" cy="7857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b="1" dirty="0">
                <a:solidFill>
                  <a:srgbClr val="A5C249"/>
                </a:solidFill>
                <a:latin typeface="Calibri"/>
              </a:rPr>
              <a:t>FATIMA</a:t>
            </a:r>
            <a:r>
              <a:rPr lang="pt-PT" sz="2200" b="1" dirty="0">
                <a:solidFill>
                  <a:srgbClr val="A5C249"/>
                </a:solidFill>
                <a:latin typeface="Calibri"/>
              </a:rPr>
              <a:t> </a:t>
            </a:r>
            <a:r>
              <a:rPr lang="en-US" sz="2200" b="1" dirty="0">
                <a:solidFill>
                  <a:srgbClr val="A5C249"/>
                </a:solidFill>
                <a:latin typeface="Calibri"/>
              </a:rPr>
              <a:t>HOSPITALITY</a:t>
            </a:r>
            <a:r>
              <a:rPr lang="pt-PT" sz="2200" b="1" dirty="0">
                <a:solidFill>
                  <a:srgbClr val="A5C249"/>
                </a:solidFill>
                <a:latin typeface="Calibri"/>
              </a:rPr>
              <a:t> </a:t>
            </a:r>
            <a:r>
              <a:rPr lang="en-US" sz="2200" b="1" dirty="0">
                <a:solidFill>
                  <a:srgbClr val="A5C249"/>
                </a:solidFill>
                <a:latin typeface="Calibri"/>
              </a:rPr>
              <a:t>SCHOOL</a:t>
            </a:r>
            <a:endParaRPr lang="pt-PT" sz="2200" b="1" dirty="0">
              <a:solidFill>
                <a:srgbClr val="A5C249"/>
              </a:solidFill>
              <a:latin typeface="Calibri"/>
            </a:endParaRPr>
          </a:p>
        </p:txBody>
      </p:sp>
      <p:sp>
        <p:nvSpPr>
          <p:cNvPr id="3" name="Rectângulo 2"/>
          <p:cNvSpPr/>
          <p:nvPr/>
        </p:nvSpPr>
        <p:spPr>
          <a:xfrm>
            <a:off x="0" y="0"/>
            <a:ext cx="233975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prstClr val="white"/>
              </a:solidFill>
            </a:endParaRPr>
          </a:p>
        </p:txBody>
      </p:sp>
      <p:pic>
        <p:nvPicPr>
          <p:cNvPr id="4" name="Imagem 3" descr="ehf_branc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178" y="188640"/>
            <a:ext cx="2123700" cy="707900"/>
          </a:xfrm>
          <a:prstGeom prst="rect">
            <a:avLst/>
          </a:prstGeom>
        </p:spPr>
      </p:pic>
      <p:sp>
        <p:nvSpPr>
          <p:cNvPr id="6" name="Rectângulo 5"/>
          <p:cNvSpPr/>
          <p:nvPr/>
        </p:nvSpPr>
        <p:spPr>
          <a:xfrm>
            <a:off x="2339752" y="1139744"/>
            <a:ext cx="6779582" cy="1015663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+mj-lt"/>
              </a:rPr>
              <a:t>If you do sport, how many hours a week, on average, do you participate in sports or physical activities?</a:t>
            </a:r>
            <a:endParaRPr lang="pt-PT" sz="2000" b="1" dirty="0" smtClean="0">
              <a:solidFill>
                <a:prstClr val="white"/>
              </a:solidFill>
              <a:latin typeface="+mj-lt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 rotWithShape="1">
          <a:blip r:embed="rId4"/>
          <a:srcRect l="31183" t="36220" r="40592" b="31296"/>
          <a:stretch/>
        </p:blipFill>
        <p:spPr>
          <a:xfrm>
            <a:off x="3329608" y="2642410"/>
            <a:ext cx="5688632" cy="3680880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565" y="4365104"/>
            <a:ext cx="1441181" cy="1648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445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2483768" y="0"/>
            <a:ext cx="6660232" cy="7857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b="1" dirty="0">
                <a:solidFill>
                  <a:srgbClr val="A5C249"/>
                </a:solidFill>
                <a:latin typeface="Calibri"/>
              </a:rPr>
              <a:t>FATIMA</a:t>
            </a:r>
            <a:r>
              <a:rPr lang="pt-PT" sz="2200" b="1" dirty="0">
                <a:solidFill>
                  <a:srgbClr val="A5C249"/>
                </a:solidFill>
                <a:latin typeface="Calibri"/>
              </a:rPr>
              <a:t> </a:t>
            </a:r>
            <a:r>
              <a:rPr lang="en-US" sz="2200" b="1" dirty="0">
                <a:solidFill>
                  <a:srgbClr val="A5C249"/>
                </a:solidFill>
                <a:latin typeface="Calibri"/>
              </a:rPr>
              <a:t>HOSPITALITY</a:t>
            </a:r>
            <a:r>
              <a:rPr lang="pt-PT" sz="2200" b="1" dirty="0">
                <a:solidFill>
                  <a:srgbClr val="A5C249"/>
                </a:solidFill>
                <a:latin typeface="Calibri"/>
              </a:rPr>
              <a:t> </a:t>
            </a:r>
            <a:r>
              <a:rPr lang="en-US" sz="2200" b="1" dirty="0">
                <a:solidFill>
                  <a:srgbClr val="A5C249"/>
                </a:solidFill>
                <a:latin typeface="Calibri"/>
              </a:rPr>
              <a:t>SCHOOL</a:t>
            </a:r>
            <a:endParaRPr lang="pt-PT" sz="2200" b="1" dirty="0">
              <a:solidFill>
                <a:srgbClr val="A5C249"/>
              </a:solidFill>
              <a:latin typeface="Calibri"/>
            </a:endParaRPr>
          </a:p>
        </p:txBody>
      </p:sp>
      <p:sp>
        <p:nvSpPr>
          <p:cNvPr id="3" name="Rectângulo 2"/>
          <p:cNvSpPr/>
          <p:nvPr/>
        </p:nvSpPr>
        <p:spPr>
          <a:xfrm>
            <a:off x="0" y="0"/>
            <a:ext cx="2483768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prstClr val="white"/>
              </a:solidFill>
            </a:endParaRPr>
          </a:p>
        </p:txBody>
      </p:sp>
      <p:pic>
        <p:nvPicPr>
          <p:cNvPr id="4" name="Imagem 3" descr="ehf_branc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4044" y="319709"/>
            <a:ext cx="1983057" cy="661019"/>
          </a:xfrm>
          <a:prstGeom prst="rect">
            <a:avLst/>
          </a:prstGeom>
        </p:spPr>
      </p:pic>
      <p:sp>
        <p:nvSpPr>
          <p:cNvPr id="6" name="Rectângulo 5"/>
          <p:cNvSpPr/>
          <p:nvPr/>
        </p:nvSpPr>
        <p:spPr>
          <a:xfrm>
            <a:off x="2483768" y="1139744"/>
            <a:ext cx="6635566" cy="507831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dirty="0" err="1">
                <a:latin typeface="+mj-lt"/>
              </a:rPr>
              <a:t>If</a:t>
            </a:r>
            <a:r>
              <a:rPr lang="pt-PT" dirty="0">
                <a:latin typeface="+mj-lt"/>
              </a:rPr>
              <a:t> </a:t>
            </a:r>
            <a:r>
              <a:rPr lang="pt-PT" dirty="0" err="1">
                <a:latin typeface="+mj-lt"/>
              </a:rPr>
              <a:t>yes</a:t>
            </a:r>
            <a:r>
              <a:rPr lang="pt-PT" dirty="0">
                <a:latin typeface="+mj-lt"/>
              </a:rPr>
              <a:t>, </a:t>
            </a:r>
            <a:r>
              <a:rPr lang="pt-PT" dirty="0" err="1">
                <a:latin typeface="+mj-lt"/>
              </a:rPr>
              <a:t>which</a:t>
            </a:r>
            <a:r>
              <a:rPr lang="pt-PT" dirty="0">
                <a:latin typeface="+mj-lt"/>
              </a:rPr>
              <a:t> sport/sports do </a:t>
            </a:r>
            <a:r>
              <a:rPr lang="pt-PT" dirty="0" err="1">
                <a:latin typeface="+mj-lt"/>
              </a:rPr>
              <a:t>you</a:t>
            </a:r>
            <a:r>
              <a:rPr lang="pt-PT" dirty="0">
                <a:latin typeface="+mj-lt"/>
              </a:rPr>
              <a:t> </a:t>
            </a:r>
            <a:r>
              <a:rPr lang="pt-PT" dirty="0" err="1">
                <a:latin typeface="+mj-lt"/>
              </a:rPr>
              <a:t>prefer</a:t>
            </a:r>
            <a:r>
              <a:rPr lang="pt-PT" dirty="0">
                <a:latin typeface="+mj-lt"/>
              </a:rPr>
              <a:t>? 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 rotWithShape="1">
          <a:blip r:embed="rId4"/>
          <a:srcRect l="28359" t="25962" r="28473" b="26788"/>
          <a:stretch/>
        </p:blipFill>
        <p:spPr>
          <a:xfrm>
            <a:off x="2483768" y="1916832"/>
            <a:ext cx="6479983" cy="4120620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565" y="4365104"/>
            <a:ext cx="1441181" cy="1648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957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2483768" y="0"/>
            <a:ext cx="6660232" cy="7857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b="1" dirty="0">
                <a:solidFill>
                  <a:srgbClr val="A5C249"/>
                </a:solidFill>
                <a:latin typeface="Calibri"/>
              </a:rPr>
              <a:t>FATIMA</a:t>
            </a:r>
            <a:r>
              <a:rPr lang="pt-PT" sz="2200" b="1" dirty="0">
                <a:solidFill>
                  <a:srgbClr val="A5C249"/>
                </a:solidFill>
                <a:latin typeface="Calibri"/>
              </a:rPr>
              <a:t> </a:t>
            </a:r>
            <a:r>
              <a:rPr lang="en-US" sz="2200" b="1" dirty="0">
                <a:solidFill>
                  <a:srgbClr val="A5C249"/>
                </a:solidFill>
                <a:latin typeface="Calibri"/>
              </a:rPr>
              <a:t>HOSPITALITY</a:t>
            </a:r>
            <a:r>
              <a:rPr lang="pt-PT" sz="2200" b="1" dirty="0">
                <a:solidFill>
                  <a:srgbClr val="A5C249"/>
                </a:solidFill>
                <a:latin typeface="Calibri"/>
              </a:rPr>
              <a:t> </a:t>
            </a:r>
            <a:r>
              <a:rPr lang="en-US" sz="2200" b="1" dirty="0">
                <a:solidFill>
                  <a:srgbClr val="A5C249"/>
                </a:solidFill>
                <a:latin typeface="Calibri"/>
              </a:rPr>
              <a:t>SCHOOL</a:t>
            </a:r>
            <a:endParaRPr lang="pt-PT" sz="2200" b="1" dirty="0">
              <a:solidFill>
                <a:srgbClr val="A5C249"/>
              </a:solidFill>
              <a:latin typeface="Calibri"/>
            </a:endParaRPr>
          </a:p>
        </p:txBody>
      </p:sp>
      <p:sp>
        <p:nvSpPr>
          <p:cNvPr id="3" name="Rectângulo 2"/>
          <p:cNvSpPr/>
          <p:nvPr/>
        </p:nvSpPr>
        <p:spPr>
          <a:xfrm>
            <a:off x="0" y="0"/>
            <a:ext cx="2483768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prstClr val="white"/>
              </a:solidFill>
            </a:endParaRPr>
          </a:p>
        </p:txBody>
      </p:sp>
      <p:pic>
        <p:nvPicPr>
          <p:cNvPr id="4" name="Imagem 3" descr="ehf_branc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022" y="431844"/>
            <a:ext cx="2123700" cy="707900"/>
          </a:xfrm>
          <a:prstGeom prst="rect">
            <a:avLst/>
          </a:prstGeom>
        </p:spPr>
      </p:pic>
      <p:sp>
        <p:nvSpPr>
          <p:cNvPr id="6" name="Rectângulo 5"/>
          <p:cNvSpPr/>
          <p:nvPr/>
        </p:nvSpPr>
        <p:spPr>
          <a:xfrm>
            <a:off x="2483768" y="1328588"/>
            <a:ext cx="6635566" cy="507831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+mj-lt"/>
              </a:rPr>
              <a:t>Why do you prefer doing this sport/these sports</a:t>
            </a:r>
            <a:r>
              <a:rPr lang="en-US" dirty="0" smtClean="0">
                <a:latin typeface="+mj-lt"/>
              </a:rPr>
              <a:t>?</a:t>
            </a:r>
            <a:endParaRPr lang="en-US" dirty="0">
              <a:latin typeface="+mj-lt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" t="15358" r="-191"/>
          <a:stretch/>
        </p:blipFill>
        <p:spPr bwMode="auto">
          <a:xfrm>
            <a:off x="2532254" y="2276872"/>
            <a:ext cx="5947784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565" y="4365104"/>
            <a:ext cx="1441181" cy="1648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696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2339752" y="0"/>
            <a:ext cx="6804248" cy="7857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b="1" dirty="0">
                <a:solidFill>
                  <a:srgbClr val="A5C249"/>
                </a:solidFill>
                <a:latin typeface="Calibri"/>
              </a:rPr>
              <a:t>FATIMA</a:t>
            </a:r>
            <a:r>
              <a:rPr lang="pt-PT" sz="2200" b="1" dirty="0">
                <a:solidFill>
                  <a:srgbClr val="A5C249"/>
                </a:solidFill>
                <a:latin typeface="Calibri"/>
              </a:rPr>
              <a:t> </a:t>
            </a:r>
            <a:r>
              <a:rPr lang="en-US" sz="2200" b="1" dirty="0">
                <a:solidFill>
                  <a:srgbClr val="A5C249"/>
                </a:solidFill>
                <a:latin typeface="Calibri"/>
              </a:rPr>
              <a:t>HOSPITALITY</a:t>
            </a:r>
            <a:r>
              <a:rPr lang="pt-PT" sz="2200" b="1" dirty="0">
                <a:solidFill>
                  <a:srgbClr val="A5C249"/>
                </a:solidFill>
                <a:latin typeface="Calibri"/>
              </a:rPr>
              <a:t> </a:t>
            </a:r>
            <a:r>
              <a:rPr lang="en-US" sz="2200" b="1" dirty="0">
                <a:solidFill>
                  <a:srgbClr val="A5C249"/>
                </a:solidFill>
                <a:latin typeface="Calibri"/>
              </a:rPr>
              <a:t>SCHOOL</a:t>
            </a:r>
            <a:endParaRPr lang="pt-PT" sz="2200" b="1" dirty="0">
              <a:solidFill>
                <a:srgbClr val="A5C249"/>
              </a:solidFill>
              <a:latin typeface="Calibri"/>
            </a:endParaRPr>
          </a:p>
        </p:txBody>
      </p:sp>
      <p:sp>
        <p:nvSpPr>
          <p:cNvPr id="3" name="Rectângulo 2"/>
          <p:cNvSpPr/>
          <p:nvPr/>
        </p:nvSpPr>
        <p:spPr>
          <a:xfrm>
            <a:off x="0" y="0"/>
            <a:ext cx="233975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prstClr val="white"/>
              </a:solidFill>
            </a:endParaRPr>
          </a:p>
        </p:txBody>
      </p:sp>
      <p:pic>
        <p:nvPicPr>
          <p:cNvPr id="4" name="Imagem 3" descr="ehf_branc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8026" y="431844"/>
            <a:ext cx="2123700" cy="707900"/>
          </a:xfrm>
          <a:prstGeom prst="rect">
            <a:avLst/>
          </a:prstGeom>
        </p:spPr>
      </p:pic>
      <p:sp>
        <p:nvSpPr>
          <p:cNvPr id="6" name="Rectângulo 5"/>
          <p:cNvSpPr/>
          <p:nvPr/>
        </p:nvSpPr>
        <p:spPr>
          <a:xfrm>
            <a:off x="2339752" y="1139744"/>
            <a:ext cx="6778513" cy="923330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+mj-lt"/>
              </a:rPr>
              <a:t>If you do not do sports which sports would you like to </a:t>
            </a:r>
            <a:r>
              <a:rPr lang="en-US" dirty="0" err="1">
                <a:latin typeface="+mj-lt"/>
              </a:rPr>
              <a:t>practise</a:t>
            </a:r>
            <a:r>
              <a:rPr lang="en-US" dirty="0">
                <a:latin typeface="+mj-lt"/>
              </a:rPr>
              <a:t> in the future</a:t>
            </a:r>
            <a:r>
              <a:rPr lang="en-US" dirty="0" smtClean="0">
                <a:latin typeface="+mj-lt"/>
              </a:rPr>
              <a:t>?</a:t>
            </a:r>
            <a:endParaRPr lang="en-US" dirty="0">
              <a:latin typeface="+mj-lt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97"/>
          <a:stretch/>
        </p:blipFill>
        <p:spPr bwMode="auto">
          <a:xfrm>
            <a:off x="2555777" y="2348880"/>
            <a:ext cx="6215326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565" y="4365104"/>
            <a:ext cx="1441181" cy="1648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925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2163982" y="0"/>
            <a:ext cx="6980018" cy="7857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b="1" dirty="0">
                <a:solidFill>
                  <a:srgbClr val="A5C249"/>
                </a:solidFill>
                <a:latin typeface="Calibri"/>
              </a:rPr>
              <a:t>FATIMA</a:t>
            </a:r>
            <a:r>
              <a:rPr lang="pt-PT" sz="2200" b="1" dirty="0">
                <a:solidFill>
                  <a:srgbClr val="A5C249"/>
                </a:solidFill>
                <a:latin typeface="Calibri"/>
              </a:rPr>
              <a:t> </a:t>
            </a:r>
            <a:r>
              <a:rPr lang="en-US" sz="2200" b="1" dirty="0">
                <a:solidFill>
                  <a:srgbClr val="A5C249"/>
                </a:solidFill>
                <a:latin typeface="Calibri"/>
              </a:rPr>
              <a:t>HOSPITALITY</a:t>
            </a:r>
            <a:r>
              <a:rPr lang="pt-PT" sz="2200" b="1" dirty="0">
                <a:solidFill>
                  <a:srgbClr val="A5C249"/>
                </a:solidFill>
                <a:latin typeface="Calibri"/>
              </a:rPr>
              <a:t> </a:t>
            </a:r>
            <a:r>
              <a:rPr lang="en-US" sz="2200" b="1" dirty="0">
                <a:solidFill>
                  <a:srgbClr val="A5C249"/>
                </a:solidFill>
                <a:latin typeface="Calibri"/>
              </a:rPr>
              <a:t>SCHOOL</a:t>
            </a:r>
            <a:endParaRPr lang="pt-PT" sz="2200" b="1" dirty="0">
              <a:solidFill>
                <a:srgbClr val="A5C249"/>
              </a:solidFill>
              <a:latin typeface="Calibri"/>
            </a:endParaRPr>
          </a:p>
        </p:txBody>
      </p:sp>
      <p:sp>
        <p:nvSpPr>
          <p:cNvPr id="3" name="Rectângulo 2"/>
          <p:cNvSpPr/>
          <p:nvPr/>
        </p:nvSpPr>
        <p:spPr>
          <a:xfrm>
            <a:off x="0" y="0"/>
            <a:ext cx="2195736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prstClr val="white"/>
              </a:solidFill>
            </a:endParaRPr>
          </a:p>
        </p:txBody>
      </p:sp>
      <p:pic>
        <p:nvPicPr>
          <p:cNvPr id="4" name="Imagem 3" descr="ehf_branc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282" y="392897"/>
            <a:ext cx="2123700" cy="707900"/>
          </a:xfrm>
          <a:prstGeom prst="rect">
            <a:avLst/>
          </a:prstGeom>
        </p:spPr>
      </p:pic>
      <p:sp>
        <p:nvSpPr>
          <p:cNvPr id="6" name="Rectângulo 5"/>
          <p:cNvSpPr/>
          <p:nvPr/>
        </p:nvSpPr>
        <p:spPr>
          <a:xfrm>
            <a:off x="2163982" y="1400596"/>
            <a:ext cx="6980018" cy="507831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+mj-lt"/>
              </a:rPr>
              <a:t>Why would you like to take up doing this sport/ these sports? 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6"/>
          <a:stretch/>
        </p:blipFill>
        <p:spPr bwMode="auto">
          <a:xfrm>
            <a:off x="3419871" y="2636912"/>
            <a:ext cx="5486160" cy="3317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565" y="4365104"/>
            <a:ext cx="1441181" cy="1648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814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2281239" y="0"/>
            <a:ext cx="6862761" cy="7857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b="1" dirty="0">
                <a:solidFill>
                  <a:srgbClr val="A5C249"/>
                </a:solidFill>
                <a:latin typeface="Calibri"/>
              </a:rPr>
              <a:t>FATIMA</a:t>
            </a:r>
            <a:r>
              <a:rPr lang="pt-PT" sz="2200" b="1" dirty="0">
                <a:solidFill>
                  <a:srgbClr val="A5C249"/>
                </a:solidFill>
                <a:latin typeface="Calibri"/>
              </a:rPr>
              <a:t> </a:t>
            </a:r>
            <a:r>
              <a:rPr lang="en-US" sz="2200" b="1" dirty="0">
                <a:solidFill>
                  <a:srgbClr val="A5C249"/>
                </a:solidFill>
                <a:latin typeface="Calibri"/>
              </a:rPr>
              <a:t>HOSPITALITY</a:t>
            </a:r>
            <a:r>
              <a:rPr lang="pt-PT" sz="2200" b="1" dirty="0">
                <a:solidFill>
                  <a:srgbClr val="A5C249"/>
                </a:solidFill>
                <a:latin typeface="Calibri"/>
              </a:rPr>
              <a:t> </a:t>
            </a:r>
            <a:r>
              <a:rPr lang="en-US" sz="2200" b="1" dirty="0">
                <a:solidFill>
                  <a:srgbClr val="A5C249"/>
                </a:solidFill>
                <a:latin typeface="Calibri"/>
              </a:rPr>
              <a:t>SCHOOL</a:t>
            </a:r>
            <a:endParaRPr lang="pt-PT" sz="2200" b="1" dirty="0">
              <a:solidFill>
                <a:srgbClr val="A5C249"/>
              </a:solidFill>
              <a:latin typeface="Calibri"/>
            </a:endParaRPr>
          </a:p>
        </p:txBody>
      </p:sp>
      <p:sp>
        <p:nvSpPr>
          <p:cNvPr id="3" name="Rectângulo 2"/>
          <p:cNvSpPr/>
          <p:nvPr/>
        </p:nvSpPr>
        <p:spPr>
          <a:xfrm>
            <a:off x="0" y="0"/>
            <a:ext cx="2252104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prstClr val="white"/>
              </a:solidFill>
            </a:endParaRPr>
          </a:p>
        </p:txBody>
      </p:sp>
      <p:pic>
        <p:nvPicPr>
          <p:cNvPr id="4" name="Imagem 3" descr="ehf_branc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35" y="392897"/>
            <a:ext cx="2123700" cy="707900"/>
          </a:xfrm>
          <a:prstGeom prst="rect">
            <a:avLst/>
          </a:prstGeom>
        </p:spPr>
      </p:pic>
      <p:sp>
        <p:nvSpPr>
          <p:cNvPr id="6" name="Rectângulo 5"/>
          <p:cNvSpPr/>
          <p:nvPr/>
        </p:nvSpPr>
        <p:spPr>
          <a:xfrm>
            <a:off x="2252104" y="1256580"/>
            <a:ext cx="6861452" cy="1338828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What main benefit do you think extra- curricular activities/ school activities/ school projects/ international projects have for students regarding leading a healthy life</a:t>
            </a:r>
            <a:r>
              <a:rPr lang="en-US" dirty="0" smtClean="0"/>
              <a:t>?</a:t>
            </a:r>
            <a:endParaRPr lang="pt-PT" b="1" dirty="0" smtClean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776"/>
          <a:stretch/>
        </p:blipFill>
        <p:spPr bwMode="auto">
          <a:xfrm>
            <a:off x="3424059" y="2924944"/>
            <a:ext cx="5396414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565" y="4365104"/>
            <a:ext cx="1441181" cy="1648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42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1455</TotalTime>
  <Words>422</Words>
  <Application>Microsoft Office PowerPoint</Application>
  <PresentationFormat>Apresentação no Ecrã (4:3)</PresentationFormat>
  <Paragraphs>37</Paragraphs>
  <Slides>9</Slides>
  <Notes>9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9</vt:i4>
      </vt:variant>
    </vt:vector>
  </HeadingPairs>
  <TitlesOfParts>
    <vt:vector size="14" baseType="lpstr">
      <vt:lpstr>Calibri</vt:lpstr>
      <vt:lpstr>Constantia</vt:lpstr>
      <vt:lpstr>Wingdings</vt:lpstr>
      <vt:lpstr>Wingdings 2</vt:lpstr>
      <vt:lpstr>Fluxo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ASSSOCIACAO PROMOTORA DE ENSINO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sofia</dc:creator>
  <cp:lastModifiedBy>Tomás</cp:lastModifiedBy>
  <cp:revision>171</cp:revision>
  <dcterms:created xsi:type="dcterms:W3CDTF">2011-01-20T10:47:19Z</dcterms:created>
  <dcterms:modified xsi:type="dcterms:W3CDTF">2018-06-05T09:56:16Z</dcterms:modified>
</cp:coreProperties>
</file>