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84" r:id="rId2"/>
    <p:sldId id="274" r:id="rId3"/>
    <p:sldId id="287" r:id="rId4"/>
    <p:sldId id="286" r:id="rId5"/>
    <p:sldId id="285" r:id="rId6"/>
  </p:sldIdLst>
  <p:sldSz cx="9144000" cy="6858000" type="screen4x3"/>
  <p:notesSz cx="6743700" cy="9875838"/>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Estilo Médio 2 - Destaqu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Estilo Médio 2 - Destaqu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édio 2 - Destaqu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22588" cy="493713"/>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19525" y="0"/>
            <a:ext cx="2922588" cy="493713"/>
          </a:xfrm>
          <a:prstGeom prst="rect">
            <a:avLst/>
          </a:prstGeom>
        </p:spPr>
        <p:txBody>
          <a:bodyPr vert="horz" lIns="91440" tIns="45720" rIns="91440" bIns="45720" rtlCol="0"/>
          <a:lstStyle>
            <a:lvl1pPr algn="r">
              <a:defRPr sz="1200"/>
            </a:lvl1pPr>
          </a:lstStyle>
          <a:p>
            <a:fld id="{D370CB5D-30E2-4290-B13C-04BF44D04FE0}" type="datetimeFigureOut">
              <a:rPr lang="pt-PT" smtClean="0"/>
              <a:pPr/>
              <a:t>19/07/2018</a:t>
            </a:fld>
            <a:endParaRPr lang="pt-PT"/>
          </a:p>
        </p:txBody>
      </p:sp>
      <p:sp>
        <p:nvSpPr>
          <p:cNvPr id="4" name="Marcador de Posição da Imagem do Diapositivo 3"/>
          <p:cNvSpPr>
            <a:spLocks noGrp="1" noRot="1" noChangeAspect="1"/>
          </p:cNvSpPr>
          <p:nvPr>
            <p:ph type="sldImg" idx="2"/>
          </p:nvPr>
        </p:nvSpPr>
        <p:spPr>
          <a:xfrm>
            <a:off x="904875" y="741363"/>
            <a:ext cx="4933950" cy="370205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74688" y="4691063"/>
            <a:ext cx="5394325" cy="4443412"/>
          </a:xfrm>
          <a:prstGeom prst="rect">
            <a:avLst/>
          </a:prstGeom>
        </p:spPr>
        <p:txBody>
          <a:bodyPr vert="horz" lIns="91440" tIns="45720" rIns="91440" bIns="45720" rtlCol="0">
            <a:normAutofit/>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9380538"/>
            <a:ext cx="2922588" cy="493712"/>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19525" y="9380538"/>
            <a:ext cx="2922588" cy="493712"/>
          </a:xfrm>
          <a:prstGeom prst="rect">
            <a:avLst/>
          </a:prstGeom>
        </p:spPr>
        <p:txBody>
          <a:bodyPr vert="horz" lIns="91440" tIns="45720" rIns="91440" bIns="45720" rtlCol="0" anchor="b"/>
          <a:lstStyle>
            <a:lvl1pPr algn="r">
              <a:defRPr sz="1200"/>
            </a:lvl1pPr>
          </a:lstStyle>
          <a:p>
            <a:fld id="{B8C7138C-C846-4722-8577-ADF11D6FD988}" type="slidenum">
              <a:rPr lang="pt-PT" smtClean="0"/>
              <a:pPr/>
              <a:t>‹nº›</a:t>
            </a:fld>
            <a:endParaRPr lang="pt-PT"/>
          </a:p>
        </p:txBody>
      </p:sp>
    </p:spTree>
    <p:extLst>
      <p:ext uri="{BB962C8B-B14F-4D97-AF65-F5344CB8AC3E}">
        <p14:creationId xmlns:p14="http://schemas.microsoft.com/office/powerpoint/2010/main" val="192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7138C-C846-4722-8577-ADF11D6FD988}" type="slidenum">
              <a:rPr lang="pt-PT" smtClean="0"/>
              <a:pPr/>
              <a:t>1</a:t>
            </a:fld>
            <a:endParaRPr lang="pt-PT"/>
          </a:p>
        </p:txBody>
      </p:sp>
    </p:spTree>
    <p:extLst>
      <p:ext uri="{BB962C8B-B14F-4D97-AF65-F5344CB8AC3E}">
        <p14:creationId xmlns:p14="http://schemas.microsoft.com/office/powerpoint/2010/main" val="273823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7138C-C846-4722-8577-ADF11D6FD988}" type="slidenum">
              <a:rPr lang="pt-PT" smtClean="0"/>
              <a:pPr/>
              <a:t>2</a:t>
            </a:fld>
            <a:endParaRPr lang="pt-PT"/>
          </a:p>
        </p:txBody>
      </p:sp>
    </p:spTree>
    <p:extLst>
      <p:ext uri="{BB962C8B-B14F-4D97-AF65-F5344CB8AC3E}">
        <p14:creationId xmlns:p14="http://schemas.microsoft.com/office/powerpoint/2010/main" val="2281291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7138C-C846-4722-8577-ADF11D6FD988}" type="slidenum">
              <a:rPr lang="pt-PT" smtClean="0"/>
              <a:pPr/>
              <a:t>3</a:t>
            </a:fld>
            <a:endParaRPr lang="pt-PT"/>
          </a:p>
        </p:txBody>
      </p:sp>
    </p:spTree>
    <p:extLst>
      <p:ext uri="{BB962C8B-B14F-4D97-AF65-F5344CB8AC3E}">
        <p14:creationId xmlns:p14="http://schemas.microsoft.com/office/powerpoint/2010/main" val="3948414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7138C-C846-4722-8577-ADF11D6FD988}" type="slidenum">
              <a:rPr lang="pt-PT" smtClean="0"/>
              <a:pPr/>
              <a:t>4</a:t>
            </a:fld>
            <a:endParaRPr lang="pt-PT"/>
          </a:p>
        </p:txBody>
      </p:sp>
    </p:spTree>
    <p:extLst>
      <p:ext uri="{BB962C8B-B14F-4D97-AF65-F5344CB8AC3E}">
        <p14:creationId xmlns:p14="http://schemas.microsoft.com/office/powerpoint/2010/main" val="841592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7138C-C846-4722-8577-ADF11D6FD988}" type="slidenum">
              <a:rPr lang="pt-PT" smtClean="0"/>
              <a:pPr/>
              <a:t>5</a:t>
            </a:fld>
            <a:endParaRPr lang="pt-PT"/>
          </a:p>
        </p:txBody>
      </p:sp>
    </p:spTree>
    <p:extLst>
      <p:ext uri="{BB962C8B-B14F-4D97-AF65-F5344CB8AC3E}">
        <p14:creationId xmlns:p14="http://schemas.microsoft.com/office/powerpoint/2010/main" val="324903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PT"/>
              <a:t>Clique para editar o estilo</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PT"/>
              <a:t>Faça clique para editar o estilo</a:t>
            </a:r>
            <a:endParaRPr kumimoji="0" lang="en-US"/>
          </a:p>
        </p:txBody>
      </p:sp>
      <p:sp>
        <p:nvSpPr>
          <p:cNvPr id="30" name="Marcador de Posição da Data 29"/>
          <p:cNvSpPr>
            <a:spLocks noGrp="1"/>
          </p:cNvSpPr>
          <p:nvPr>
            <p:ph type="dt" sz="half" idx="10"/>
          </p:nvPr>
        </p:nvSpPr>
        <p:spPr/>
        <p:txBody>
          <a:bodyPr/>
          <a:lstStyle/>
          <a:p>
            <a:fld id="{11B734DD-EB98-45A2-ABB3-4EBDE4B17832}" type="datetimeFigureOut">
              <a:rPr lang="pt-PT" smtClean="0"/>
              <a:pPr/>
              <a:t>19/07/2018</a:t>
            </a:fld>
            <a:endParaRPr lang="pt-PT"/>
          </a:p>
        </p:txBody>
      </p:sp>
      <p:sp>
        <p:nvSpPr>
          <p:cNvPr id="19" name="Marcador de Posição do Rodapé 18"/>
          <p:cNvSpPr>
            <a:spLocks noGrp="1"/>
          </p:cNvSpPr>
          <p:nvPr>
            <p:ph type="ftr" sz="quarter" idx="11"/>
          </p:nvPr>
        </p:nvSpPr>
        <p:spPr/>
        <p:txBody>
          <a:bodyPr/>
          <a:lstStyle/>
          <a:p>
            <a:endParaRPr lang="pt-PT"/>
          </a:p>
        </p:txBody>
      </p:sp>
      <p:sp>
        <p:nvSpPr>
          <p:cNvPr id="27" name="Marcador de Posição do Número do Diapositivo 26"/>
          <p:cNvSpPr>
            <a:spLocks noGrp="1"/>
          </p:cNvSpPr>
          <p:nvPr>
            <p:ph type="sldNum" sz="quarter" idx="12"/>
          </p:nvPr>
        </p:nvSpPr>
        <p:spPr/>
        <p:txBody>
          <a:bodyPr/>
          <a:lstStyle/>
          <a:p>
            <a:fld id="{D7851B7C-6C8F-4AE3-86A6-3AF3AD3C612C}" type="slidenum">
              <a:rPr lang="pt-PT" smtClean="0"/>
              <a:pPr/>
              <a:t>‹nº›</a:t>
            </a:fld>
            <a:endParaRPr lang="pt-P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a:t>Clique para editar o estilo</a:t>
            </a:r>
            <a:endParaRPr kumimoji="0" lang="en-US"/>
          </a:p>
        </p:txBody>
      </p:sp>
      <p:sp>
        <p:nvSpPr>
          <p:cNvPr id="3" name="Marcador de Posição de Texto Vertical 2"/>
          <p:cNvSpPr>
            <a:spLocks noGrp="1"/>
          </p:cNvSpPr>
          <p:nvPr>
            <p:ph type="body" orient="vert" idx="1"/>
          </p:nvPr>
        </p:nvSpPr>
        <p:spPr/>
        <p:txBody>
          <a:bodyPr vert="eaVert"/>
          <a:lstStyle/>
          <a:p>
            <a:pPr lvl="0" eaLnBrk="1" latinLnBrk="0" hangingPunct="1"/>
            <a:r>
              <a:rPr lang="pt-PT"/>
              <a:t>Clique para editar os estilos</a:t>
            </a:r>
          </a:p>
          <a:p>
            <a:pPr lvl="1" eaLnBrk="1" latinLnBrk="0" hangingPunct="1"/>
            <a:r>
              <a:rPr lang="pt-PT"/>
              <a:t>Segundo nível</a:t>
            </a:r>
          </a:p>
          <a:p>
            <a:pPr lvl="2" eaLnBrk="1" latinLnBrk="0" hangingPunct="1"/>
            <a:r>
              <a:rPr lang="pt-PT"/>
              <a:t>Terceiro nível</a:t>
            </a:r>
          </a:p>
          <a:p>
            <a:pPr lvl="3" eaLnBrk="1" latinLnBrk="0" hangingPunct="1"/>
            <a:r>
              <a:rPr lang="pt-PT"/>
              <a:t>Quarto nível</a:t>
            </a:r>
          </a:p>
          <a:p>
            <a:pPr lvl="4" eaLnBrk="1" latinLnBrk="0" hangingPunct="1"/>
            <a:r>
              <a:rPr lang="pt-PT"/>
              <a:t>Quinto nível</a:t>
            </a:r>
            <a:endParaRPr kumimoji="0" lang="en-US"/>
          </a:p>
        </p:txBody>
      </p:sp>
      <p:sp>
        <p:nvSpPr>
          <p:cNvPr id="4" name="Marcador de Posição da Data 3"/>
          <p:cNvSpPr>
            <a:spLocks noGrp="1"/>
          </p:cNvSpPr>
          <p:nvPr>
            <p:ph type="dt" sz="half" idx="10"/>
          </p:nvPr>
        </p:nvSpPr>
        <p:spPr/>
        <p:txBody>
          <a:bodyPr/>
          <a:lstStyle/>
          <a:p>
            <a:fld id="{11B734DD-EB98-45A2-ABB3-4EBDE4B17832}" type="datetimeFigureOut">
              <a:rPr lang="pt-PT" smtClean="0"/>
              <a:pPr/>
              <a:t>19/07/2018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D7851B7C-6C8F-4AE3-86A6-3AF3AD3C612C}"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PT"/>
              <a:t>Clique para editar o estilo</a:t>
            </a:r>
            <a:endParaRPr kumimoji="0" lang="en-US"/>
          </a:p>
        </p:txBody>
      </p:sp>
      <p:sp>
        <p:nvSpPr>
          <p:cNvPr id="3" name="Marcador de Posição de Texto Vertical 2"/>
          <p:cNvSpPr>
            <a:spLocks noGrp="1"/>
          </p:cNvSpPr>
          <p:nvPr>
            <p:ph type="body" orient="vert" idx="1"/>
          </p:nvPr>
        </p:nvSpPr>
        <p:spPr>
          <a:xfrm>
            <a:off x="457200" y="914401"/>
            <a:ext cx="6019800" cy="5211763"/>
          </a:xfrm>
        </p:spPr>
        <p:txBody>
          <a:bodyPr vert="eaVert"/>
          <a:lstStyle/>
          <a:p>
            <a:pPr lvl="0" eaLnBrk="1" latinLnBrk="0" hangingPunct="1"/>
            <a:r>
              <a:rPr lang="pt-PT"/>
              <a:t>Clique para editar os estilos</a:t>
            </a:r>
          </a:p>
          <a:p>
            <a:pPr lvl="1" eaLnBrk="1" latinLnBrk="0" hangingPunct="1"/>
            <a:r>
              <a:rPr lang="pt-PT"/>
              <a:t>Segundo nível</a:t>
            </a:r>
          </a:p>
          <a:p>
            <a:pPr lvl="2" eaLnBrk="1" latinLnBrk="0" hangingPunct="1"/>
            <a:r>
              <a:rPr lang="pt-PT"/>
              <a:t>Terceiro nível</a:t>
            </a:r>
          </a:p>
          <a:p>
            <a:pPr lvl="3" eaLnBrk="1" latinLnBrk="0" hangingPunct="1"/>
            <a:r>
              <a:rPr lang="pt-PT"/>
              <a:t>Quarto nível</a:t>
            </a:r>
          </a:p>
          <a:p>
            <a:pPr lvl="4" eaLnBrk="1" latinLnBrk="0" hangingPunct="1"/>
            <a:r>
              <a:rPr lang="pt-PT"/>
              <a:t>Quinto nível</a:t>
            </a:r>
            <a:endParaRPr kumimoji="0" lang="en-US"/>
          </a:p>
        </p:txBody>
      </p:sp>
      <p:sp>
        <p:nvSpPr>
          <p:cNvPr id="4" name="Marcador de Posição da Data 3"/>
          <p:cNvSpPr>
            <a:spLocks noGrp="1"/>
          </p:cNvSpPr>
          <p:nvPr>
            <p:ph type="dt" sz="half" idx="10"/>
          </p:nvPr>
        </p:nvSpPr>
        <p:spPr/>
        <p:txBody>
          <a:bodyPr/>
          <a:lstStyle/>
          <a:p>
            <a:fld id="{11B734DD-EB98-45A2-ABB3-4EBDE4B17832}" type="datetimeFigureOut">
              <a:rPr lang="pt-PT" smtClean="0"/>
              <a:pPr/>
              <a:t>19/07/2018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D7851B7C-6C8F-4AE3-86A6-3AF3AD3C612C}"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a:t>Clique para editar o estilo</a:t>
            </a:r>
            <a:endParaRPr kumimoji="0" lang="en-US"/>
          </a:p>
        </p:txBody>
      </p:sp>
      <p:sp>
        <p:nvSpPr>
          <p:cNvPr id="3" name="Marcador de Posição de Conteúdo 2"/>
          <p:cNvSpPr>
            <a:spLocks noGrp="1"/>
          </p:cNvSpPr>
          <p:nvPr>
            <p:ph idx="1"/>
          </p:nvPr>
        </p:nvSpPr>
        <p:spPr/>
        <p:txBody>
          <a:bodyPr/>
          <a:lstStyle/>
          <a:p>
            <a:pPr lvl="0" eaLnBrk="1" latinLnBrk="0" hangingPunct="1"/>
            <a:r>
              <a:rPr lang="pt-PT"/>
              <a:t>Clique para editar os estilos</a:t>
            </a:r>
          </a:p>
          <a:p>
            <a:pPr lvl="1" eaLnBrk="1" latinLnBrk="0" hangingPunct="1"/>
            <a:r>
              <a:rPr lang="pt-PT"/>
              <a:t>Segundo nível</a:t>
            </a:r>
          </a:p>
          <a:p>
            <a:pPr lvl="2" eaLnBrk="1" latinLnBrk="0" hangingPunct="1"/>
            <a:r>
              <a:rPr lang="pt-PT"/>
              <a:t>Terceiro nível</a:t>
            </a:r>
          </a:p>
          <a:p>
            <a:pPr lvl="3" eaLnBrk="1" latinLnBrk="0" hangingPunct="1"/>
            <a:r>
              <a:rPr lang="pt-PT"/>
              <a:t>Quarto nível</a:t>
            </a:r>
          </a:p>
          <a:p>
            <a:pPr lvl="4" eaLnBrk="1" latinLnBrk="0" hangingPunct="1"/>
            <a:r>
              <a:rPr lang="pt-PT"/>
              <a:t>Quinto nível</a:t>
            </a:r>
            <a:endParaRPr kumimoji="0" lang="en-US"/>
          </a:p>
        </p:txBody>
      </p:sp>
      <p:sp>
        <p:nvSpPr>
          <p:cNvPr id="4" name="Marcador de Posição da Data 3"/>
          <p:cNvSpPr>
            <a:spLocks noGrp="1"/>
          </p:cNvSpPr>
          <p:nvPr>
            <p:ph type="dt" sz="half" idx="10"/>
          </p:nvPr>
        </p:nvSpPr>
        <p:spPr/>
        <p:txBody>
          <a:bodyPr/>
          <a:lstStyle/>
          <a:p>
            <a:fld id="{11B734DD-EB98-45A2-ABB3-4EBDE4B17832}" type="datetimeFigureOut">
              <a:rPr lang="pt-PT" smtClean="0"/>
              <a:pPr/>
              <a:t>19/07/2018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D7851B7C-6C8F-4AE3-86A6-3AF3AD3C612C}"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PT"/>
              <a:t>Clique para editar o estilo</a:t>
            </a:r>
            <a:endParaRPr kumimoji="0" lang="en-US"/>
          </a:p>
        </p:txBody>
      </p:sp>
      <p:sp>
        <p:nvSpPr>
          <p:cNvPr id="3" name="Marcador de Posição do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PT"/>
              <a:t>Clique para editar os estilos</a:t>
            </a:r>
          </a:p>
        </p:txBody>
      </p:sp>
      <p:sp>
        <p:nvSpPr>
          <p:cNvPr id="4" name="Marcador de Posição da Data 3"/>
          <p:cNvSpPr>
            <a:spLocks noGrp="1"/>
          </p:cNvSpPr>
          <p:nvPr>
            <p:ph type="dt" sz="half" idx="10"/>
          </p:nvPr>
        </p:nvSpPr>
        <p:spPr/>
        <p:txBody>
          <a:bodyPr/>
          <a:lstStyle/>
          <a:p>
            <a:fld id="{11B734DD-EB98-45A2-ABB3-4EBDE4B17832}" type="datetimeFigureOut">
              <a:rPr lang="pt-PT" smtClean="0"/>
              <a:pPr/>
              <a:t>19/07/2018</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D7851B7C-6C8F-4AE3-86A6-3AF3AD3C612C}" type="slidenum">
              <a:rPr lang="pt-PT" smtClean="0"/>
              <a:pPr/>
              <a:t>‹nº›</a:t>
            </a:fld>
            <a:endParaRPr lang="pt-P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PT"/>
              <a:t>Clique para editar o estilo</a:t>
            </a:r>
            <a:endParaRPr kumimoji="0" lang="en-US"/>
          </a:p>
        </p:txBody>
      </p:sp>
      <p:sp>
        <p:nvSpPr>
          <p:cNvPr id="3" name="Marcador de Posição de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PT"/>
              <a:t>Clique para editar os estilos</a:t>
            </a:r>
          </a:p>
          <a:p>
            <a:pPr lvl="1" eaLnBrk="1" latinLnBrk="0" hangingPunct="1"/>
            <a:r>
              <a:rPr lang="pt-PT"/>
              <a:t>Segundo nível</a:t>
            </a:r>
          </a:p>
          <a:p>
            <a:pPr lvl="2" eaLnBrk="1" latinLnBrk="0" hangingPunct="1"/>
            <a:r>
              <a:rPr lang="pt-PT"/>
              <a:t>Terceiro nível</a:t>
            </a:r>
          </a:p>
          <a:p>
            <a:pPr lvl="3" eaLnBrk="1" latinLnBrk="0" hangingPunct="1"/>
            <a:r>
              <a:rPr lang="pt-PT"/>
              <a:t>Quarto nível</a:t>
            </a:r>
          </a:p>
          <a:p>
            <a:pPr lvl="4" eaLnBrk="1" latinLnBrk="0" hangingPunct="1"/>
            <a:r>
              <a:rPr lang="pt-PT"/>
              <a:t>Quinto nível</a:t>
            </a:r>
            <a:endParaRPr kumimoji="0" lang="en-US"/>
          </a:p>
        </p:txBody>
      </p:sp>
      <p:sp>
        <p:nvSpPr>
          <p:cNvPr id="4" name="Marcador de Posição de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PT"/>
              <a:t>Clique para editar os estilos</a:t>
            </a:r>
          </a:p>
          <a:p>
            <a:pPr lvl="1" eaLnBrk="1" latinLnBrk="0" hangingPunct="1"/>
            <a:r>
              <a:rPr lang="pt-PT"/>
              <a:t>Segundo nível</a:t>
            </a:r>
          </a:p>
          <a:p>
            <a:pPr lvl="2" eaLnBrk="1" latinLnBrk="0" hangingPunct="1"/>
            <a:r>
              <a:rPr lang="pt-PT"/>
              <a:t>Terceiro nível</a:t>
            </a:r>
          </a:p>
          <a:p>
            <a:pPr lvl="3" eaLnBrk="1" latinLnBrk="0" hangingPunct="1"/>
            <a:r>
              <a:rPr lang="pt-PT"/>
              <a:t>Quarto nível</a:t>
            </a:r>
          </a:p>
          <a:p>
            <a:pPr lvl="4" eaLnBrk="1" latinLnBrk="0" hangingPunct="1"/>
            <a:r>
              <a:rPr lang="pt-PT"/>
              <a:t>Quinto nível</a:t>
            </a:r>
            <a:endParaRPr kumimoji="0" lang="en-US"/>
          </a:p>
        </p:txBody>
      </p:sp>
      <p:sp>
        <p:nvSpPr>
          <p:cNvPr id="5" name="Marcador de Posição da Data 4"/>
          <p:cNvSpPr>
            <a:spLocks noGrp="1"/>
          </p:cNvSpPr>
          <p:nvPr>
            <p:ph type="dt" sz="half" idx="10"/>
          </p:nvPr>
        </p:nvSpPr>
        <p:spPr/>
        <p:txBody>
          <a:bodyPr/>
          <a:lstStyle/>
          <a:p>
            <a:fld id="{11B734DD-EB98-45A2-ABB3-4EBDE4B17832}" type="datetimeFigureOut">
              <a:rPr lang="pt-PT" smtClean="0"/>
              <a:pPr/>
              <a:t>19/07/2018</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D7851B7C-6C8F-4AE3-86A6-3AF3AD3C612C}"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PT"/>
              <a:t>Clique para editar o estilo</a:t>
            </a:r>
            <a:endParaRPr kumimoji="0" lang="en-US"/>
          </a:p>
        </p:txBody>
      </p:sp>
      <p:sp>
        <p:nvSpPr>
          <p:cNvPr id="3" name="Marcador de Posição do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PT"/>
              <a:t>Clique para editar os estilos</a:t>
            </a:r>
          </a:p>
        </p:txBody>
      </p:sp>
      <p:sp>
        <p:nvSpPr>
          <p:cNvPr id="4" name="Marcador de Posição do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PT"/>
              <a:t>Clique para editar os estilos</a:t>
            </a:r>
          </a:p>
        </p:txBody>
      </p:sp>
      <p:sp>
        <p:nvSpPr>
          <p:cNvPr id="5" name="Marcador de Posição de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PT"/>
              <a:t>Clique para editar os estilos</a:t>
            </a:r>
          </a:p>
          <a:p>
            <a:pPr lvl="1" eaLnBrk="1" latinLnBrk="0" hangingPunct="1"/>
            <a:r>
              <a:rPr lang="pt-PT"/>
              <a:t>Segundo nível</a:t>
            </a:r>
          </a:p>
          <a:p>
            <a:pPr lvl="2" eaLnBrk="1" latinLnBrk="0" hangingPunct="1"/>
            <a:r>
              <a:rPr lang="pt-PT"/>
              <a:t>Terceiro nível</a:t>
            </a:r>
          </a:p>
          <a:p>
            <a:pPr lvl="3" eaLnBrk="1" latinLnBrk="0" hangingPunct="1"/>
            <a:r>
              <a:rPr lang="pt-PT"/>
              <a:t>Quarto nível</a:t>
            </a:r>
          </a:p>
          <a:p>
            <a:pPr lvl="4" eaLnBrk="1" latinLnBrk="0" hangingPunct="1"/>
            <a:r>
              <a:rPr lang="pt-PT"/>
              <a:t>Quinto nível</a:t>
            </a:r>
            <a:endParaRPr kumimoji="0" lang="en-US"/>
          </a:p>
        </p:txBody>
      </p:sp>
      <p:sp>
        <p:nvSpPr>
          <p:cNvPr id="6" name="Marcador de Posição de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PT"/>
              <a:t>Clique para editar os estilos</a:t>
            </a:r>
          </a:p>
          <a:p>
            <a:pPr lvl="1" eaLnBrk="1" latinLnBrk="0" hangingPunct="1"/>
            <a:r>
              <a:rPr lang="pt-PT"/>
              <a:t>Segundo nível</a:t>
            </a:r>
          </a:p>
          <a:p>
            <a:pPr lvl="2" eaLnBrk="1" latinLnBrk="0" hangingPunct="1"/>
            <a:r>
              <a:rPr lang="pt-PT"/>
              <a:t>Terceiro nível</a:t>
            </a:r>
          </a:p>
          <a:p>
            <a:pPr lvl="3" eaLnBrk="1" latinLnBrk="0" hangingPunct="1"/>
            <a:r>
              <a:rPr lang="pt-PT"/>
              <a:t>Quarto nível</a:t>
            </a:r>
          </a:p>
          <a:p>
            <a:pPr lvl="4" eaLnBrk="1" latinLnBrk="0" hangingPunct="1"/>
            <a:r>
              <a:rPr lang="pt-PT"/>
              <a:t>Quinto nível</a:t>
            </a:r>
            <a:endParaRPr kumimoji="0" lang="en-US"/>
          </a:p>
        </p:txBody>
      </p:sp>
      <p:sp>
        <p:nvSpPr>
          <p:cNvPr id="7" name="Marcador de Posição da Data 6"/>
          <p:cNvSpPr>
            <a:spLocks noGrp="1"/>
          </p:cNvSpPr>
          <p:nvPr>
            <p:ph type="dt" sz="half" idx="10"/>
          </p:nvPr>
        </p:nvSpPr>
        <p:spPr/>
        <p:txBody>
          <a:bodyPr/>
          <a:lstStyle/>
          <a:p>
            <a:fld id="{11B734DD-EB98-45A2-ABB3-4EBDE4B17832}" type="datetimeFigureOut">
              <a:rPr lang="pt-PT" smtClean="0"/>
              <a:pPr/>
              <a:t>19/07/2018</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D7851B7C-6C8F-4AE3-86A6-3AF3AD3C612C}"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PT"/>
              <a:t>Clique para editar o estilo</a:t>
            </a:r>
            <a:endParaRPr kumimoji="0" lang="en-US"/>
          </a:p>
        </p:txBody>
      </p:sp>
      <p:sp>
        <p:nvSpPr>
          <p:cNvPr id="3" name="Marcador de Posição da Data 2"/>
          <p:cNvSpPr>
            <a:spLocks noGrp="1"/>
          </p:cNvSpPr>
          <p:nvPr>
            <p:ph type="dt" sz="half" idx="10"/>
          </p:nvPr>
        </p:nvSpPr>
        <p:spPr/>
        <p:txBody>
          <a:bodyPr/>
          <a:lstStyle/>
          <a:p>
            <a:fld id="{11B734DD-EB98-45A2-ABB3-4EBDE4B17832}" type="datetimeFigureOut">
              <a:rPr lang="pt-PT" smtClean="0"/>
              <a:pPr/>
              <a:t>19/07/2018</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D7851B7C-6C8F-4AE3-86A6-3AF3AD3C612C}"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11B734DD-EB98-45A2-ABB3-4EBDE4B17832}" type="datetimeFigureOut">
              <a:rPr lang="pt-PT" smtClean="0"/>
              <a:pPr/>
              <a:t>19/07/2018</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D7851B7C-6C8F-4AE3-86A6-3AF3AD3C612C}"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PT"/>
              <a:t>Clique para editar o estilo</a:t>
            </a:r>
            <a:endParaRPr kumimoji="0" lang="en-US"/>
          </a:p>
        </p:txBody>
      </p:sp>
      <p:sp>
        <p:nvSpPr>
          <p:cNvPr id="3" name="Marcador de Posição do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PT"/>
              <a:t>Clique para editar os estilos</a:t>
            </a:r>
          </a:p>
        </p:txBody>
      </p:sp>
      <p:sp>
        <p:nvSpPr>
          <p:cNvPr id="4" name="Marcador de Posição de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PT"/>
              <a:t>Clique para editar os estilos</a:t>
            </a:r>
          </a:p>
          <a:p>
            <a:pPr lvl="1" eaLnBrk="1" latinLnBrk="0" hangingPunct="1"/>
            <a:r>
              <a:rPr lang="pt-PT"/>
              <a:t>Segundo nível</a:t>
            </a:r>
          </a:p>
          <a:p>
            <a:pPr lvl="2" eaLnBrk="1" latinLnBrk="0" hangingPunct="1"/>
            <a:r>
              <a:rPr lang="pt-PT"/>
              <a:t>Terceiro nível</a:t>
            </a:r>
          </a:p>
          <a:p>
            <a:pPr lvl="3" eaLnBrk="1" latinLnBrk="0" hangingPunct="1"/>
            <a:r>
              <a:rPr lang="pt-PT"/>
              <a:t>Quarto nível</a:t>
            </a:r>
          </a:p>
          <a:p>
            <a:pPr lvl="4" eaLnBrk="1" latinLnBrk="0" hangingPunct="1"/>
            <a:r>
              <a:rPr lang="pt-PT"/>
              <a:t>Quinto nível</a:t>
            </a:r>
            <a:endParaRPr kumimoji="0" lang="en-US"/>
          </a:p>
        </p:txBody>
      </p:sp>
      <p:sp>
        <p:nvSpPr>
          <p:cNvPr id="5" name="Marcador de Posição da Data 4"/>
          <p:cNvSpPr>
            <a:spLocks noGrp="1"/>
          </p:cNvSpPr>
          <p:nvPr>
            <p:ph type="dt" sz="half" idx="10"/>
          </p:nvPr>
        </p:nvSpPr>
        <p:spPr/>
        <p:txBody>
          <a:bodyPr/>
          <a:lstStyle/>
          <a:p>
            <a:fld id="{11B734DD-EB98-45A2-ABB3-4EBDE4B17832}" type="datetimeFigureOut">
              <a:rPr lang="pt-PT" smtClean="0"/>
              <a:pPr/>
              <a:t>19/07/2018</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D7851B7C-6C8F-4AE3-86A6-3AF3AD3C612C}"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rtar e Arredondar Rectângulo de Canto Simples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c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PT"/>
              <a:t>Clique para editar o estilo</a:t>
            </a:r>
            <a:endParaRPr kumimoji="0" lang="en-US"/>
          </a:p>
        </p:txBody>
      </p:sp>
      <p:sp>
        <p:nvSpPr>
          <p:cNvPr id="4" name="Marcador de Posição do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PT"/>
              <a:t>Clique para editar os estilos</a:t>
            </a:r>
          </a:p>
        </p:txBody>
      </p:sp>
      <p:sp>
        <p:nvSpPr>
          <p:cNvPr id="5" name="Marcador de Posição da Data 4"/>
          <p:cNvSpPr>
            <a:spLocks noGrp="1"/>
          </p:cNvSpPr>
          <p:nvPr>
            <p:ph type="dt" sz="half" idx="10"/>
          </p:nvPr>
        </p:nvSpPr>
        <p:spPr/>
        <p:txBody>
          <a:bodyPr/>
          <a:lstStyle/>
          <a:p>
            <a:fld id="{11B734DD-EB98-45A2-ABB3-4EBDE4B17832}" type="datetimeFigureOut">
              <a:rPr lang="pt-PT" smtClean="0"/>
              <a:pPr/>
              <a:t>19/07/2018</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a:xfrm>
            <a:off x="8077200" y="6356350"/>
            <a:ext cx="609600" cy="365125"/>
          </a:xfrm>
        </p:spPr>
        <p:txBody>
          <a:bodyPr/>
          <a:lstStyle/>
          <a:p>
            <a:fld id="{D7851B7C-6C8F-4AE3-86A6-3AF3AD3C612C}" type="slidenum">
              <a:rPr lang="pt-PT" smtClean="0"/>
              <a:pPr/>
              <a:t>‹nº›</a:t>
            </a:fld>
            <a:endParaRPr lang="pt-PT"/>
          </a:p>
        </p:txBody>
      </p:sp>
      <p:sp>
        <p:nvSpPr>
          <p:cNvPr id="3" name="Marcador de Posição d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PT"/>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Marcador de Posição do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PT"/>
              <a:t>Clique para editar o estilo</a:t>
            </a:r>
            <a:endParaRPr kumimoji="0" lang="en-US"/>
          </a:p>
        </p:txBody>
      </p:sp>
      <p:sp>
        <p:nvSpPr>
          <p:cNvPr id="30" name="Marcador de Posição do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PT"/>
              <a:t>Clique para editar os estilos</a:t>
            </a:r>
          </a:p>
          <a:p>
            <a:pPr lvl="1" eaLnBrk="1" latinLnBrk="0" hangingPunct="1"/>
            <a:r>
              <a:rPr kumimoji="0" lang="pt-PT"/>
              <a:t>Segundo nível</a:t>
            </a:r>
          </a:p>
          <a:p>
            <a:pPr lvl="2" eaLnBrk="1" latinLnBrk="0" hangingPunct="1"/>
            <a:r>
              <a:rPr kumimoji="0" lang="pt-PT"/>
              <a:t>Terceiro nível</a:t>
            </a:r>
          </a:p>
          <a:p>
            <a:pPr lvl="3" eaLnBrk="1" latinLnBrk="0" hangingPunct="1"/>
            <a:r>
              <a:rPr kumimoji="0" lang="pt-PT"/>
              <a:t>Quarto nível</a:t>
            </a:r>
          </a:p>
          <a:p>
            <a:pPr lvl="4" eaLnBrk="1" latinLnBrk="0" hangingPunct="1"/>
            <a:r>
              <a:rPr kumimoji="0" lang="pt-PT"/>
              <a:t>Quinto nível</a:t>
            </a:r>
            <a:endParaRPr kumimoji="0" lang="en-US"/>
          </a:p>
        </p:txBody>
      </p:sp>
      <p:sp>
        <p:nvSpPr>
          <p:cNvPr id="10" name="Marcador de Posição d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B734DD-EB98-45A2-ABB3-4EBDE4B17832}" type="datetimeFigureOut">
              <a:rPr lang="pt-PT" smtClean="0"/>
              <a:pPr/>
              <a:t>19/07/2018</a:t>
            </a:fld>
            <a:endParaRPr lang="pt-PT"/>
          </a:p>
        </p:txBody>
      </p:sp>
      <p:sp>
        <p:nvSpPr>
          <p:cNvPr id="22" name="Marcador de Posição do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PT"/>
          </a:p>
        </p:txBody>
      </p:sp>
      <p:sp>
        <p:nvSpPr>
          <p:cNvPr id="18" name="Marcador de Posição do Número do Diapositivo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851B7C-6C8F-4AE3-86A6-3AF3AD3C612C}" type="slidenum">
              <a:rPr lang="pt-PT" smtClean="0"/>
              <a:pPr/>
              <a:t>‹nº›</a:t>
            </a:fld>
            <a:endParaRPr lang="pt-PT"/>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ângulo 8"/>
          <p:cNvSpPr/>
          <p:nvPr/>
        </p:nvSpPr>
        <p:spPr>
          <a:xfrm>
            <a:off x="3214678" y="0"/>
            <a:ext cx="5929322" cy="7857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srgbClr val="A5C249"/>
                </a:solidFill>
                <a:latin typeface="Calibri"/>
              </a:rPr>
              <a:t>FATIMA</a:t>
            </a:r>
            <a:r>
              <a:rPr lang="pt-PT" sz="2200" b="1" dirty="0">
                <a:solidFill>
                  <a:srgbClr val="A5C249"/>
                </a:solidFill>
                <a:latin typeface="Calibri"/>
              </a:rPr>
              <a:t> </a:t>
            </a:r>
            <a:r>
              <a:rPr lang="en-US" sz="2200" b="1" dirty="0">
                <a:solidFill>
                  <a:srgbClr val="A5C249"/>
                </a:solidFill>
                <a:latin typeface="Calibri"/>
              </a:rPr>
              <a:t>HOSPITALITY</a:t>
            </a:r>
            <a:r>
              <a:rPr lang="pt-PT" sz="2200" b="1" dirty="0">
                <a:solidFill>
                  <a:srgbClr val="A5C249"/>
                </a:solidFill>
                <a:latin typeface="Calibri"/>
              </a:rPr>
              <a:t> </a:t>
            </a:r>
            <a:r>
              <a:rPr lang="en-US" sz="2200" b="1" dirty="0">
                <a:solidFill>
                  <a:srgbClr val="A5C249"/>
                </a:solidFill>
                <a:latin typeface="Calibri"/>
              </a:rPr>
              <a:t>SCHOOL</a:t>
            </a:r>
            <a:endParaRPr lang="pt-PT" sz="2200" b="1" dirty="0">
              <a:solidFill>
                <a:srgbClr val="A5C249"/>
              </a:solidFill>
              <a:latin typeface="Calibri"/>
            </a:endParaRPr>
          </a:p>
        </p:txBody>
      </p:sp>
      <p:sp>
        <p:nvSpPr>
          <p:cNvPr id="10" name="Rectângulo 9"/>
          <p:cNvSpPr/>
          <p:nvPr/>
        </p:nvSpPr>
        <p:spPr>
          <a:xfrm>
            <a:off x="0" y="27384"/>
            <a:ext cx="3214678"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prstClr val="white"/>
              </a:solidFill>
            </a:endParaRPr>
          </a:p>
        </p:txBody>
      </p:sp>
      <p:pic>
        <p:nvPicPr>
          <p:cNvPr id="14" name="Imagem 13" descr="ehf_branco.png"/>
          <p:cNvPicPr>
            <a:picLocks noChangeAspect="1"/>
          </p:cNvPicPr>
          <p:nvPr/>
        </p:nvPicPr>
        <p:blipFill>
          <a:blip r:embed="rId3" cstate="print"/>
          <a:stretch>
            <a:fillRect/>
          </a:stretch>
        </p:blipFill>
        <p:spPr>
          <a:xfrm>
            <a:off x="642910" y="928670"/>
            <a:ext cx="2123700" cy="707900"/>
          </a:xfrm>
          <a:prstGeom prst="rect">
            <a:avLst/>
          </a:prstGeom>
        </p:spPr>
      </p:pic>
      <p:sp>
        <p:nvSpPr>
          <p:cNvPr id="18" name="Rectângulo 17"/>
          <p:cNvSpPr/>
          <p:nvPr/>
        </p:nvSpPr>
        <p:spPr>
          <a:xfrm>
            <a:off x="3239500" y="1833201"/>
            <a:ext cx="5929322" cy="400110"/>
          </a:xfrm>
          <a:prstGeom prst="rect">
            <a:avLst/>
          </a:prstGeom>
        </p:spPr>
        <p:txBody>
          <a:bodyPr wrap="square">
            <a:spAutoFit/>
          </a:bodyPr>
          <a:lstStyle/>
          <a:p>
            <a:r>
              <a:rPr lang="pt-PT" sz="2000" b="1" dirty="0">
                <a:effectLst>
                  <a:outerShdw blurRad="38100" dist="38100" dir="2700000" algn="tl">
                    <a:srgbClr val="000000">
                      <a:alpha val="43137"/>
                    </a:srgbClr>
                  </a:outerShdw>
                </a:effectLst>
                <a:latin typeface="+mj-lt"/>
              </a:rPr>
              <a:t>Youngsters  Nowadays: </a:t>
            </a:r>
            <a:r>
              <a:rPr lang="pt-PT" sz="2000" b="1" dirty="0" err="1">
                <a:effectLst>
                  <a:outerShdw blurRad="38100" dist="38100" dir="2700000" algn="tl">
                    <a:srgbClr val="000000">
                      <a:alpha val="43137"/>
                    </a:srgbClr>
                  </a:outerShdw>
                </a:effectLst>
                <a:latin typeface="+mj-lt"/>
              </a:rPr>
              <a:t>Where</a:t>
            </a:r>
            <a:r>
              <a:rPr lang="pt-PT" sz="2000" b="1" dirty="0">
                <a:effectLst>
                  <a:outerShdw blurRad="38100" dist="38100" dir="2700000" algn="tl">
                    <a:srgbClr val="000000">
                      <a:alpha val="43137"/>
                    </a:srgbClr>
                  </a:outerShdw>
                </a:effectLst>
                <a:latin typeface="+mj-lt"/>
              </a:rPr>
              <a:t> from, Where to</a:t>
            </a:r>
            <a:endParaRPr lang="pt-PT" sz="2000" dirty="0">
              <a:latin typeface="+mj-lt"/>
            </a:endParaRPr>
          </a:p>
        </p:txBody>
      </p:sp>
      <p:pic>
        <p:nvPicPr>
          <p:cNvPr id="11" name="Imagem 10">
            <a:extLst>
              <a:ext uri="{FF2B5EF4-FFF2-40B4-BE49-F238E27FC236}">
                <a16:creationId xmlns:a16="http://schemas.microsoft.com/office/drawing/2014/main" id="{F9746A68-DC25-4F96-86A5-2E37F53DAC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173599"/>
            <a:ext cx="2587752" cy="739169"/>
          </a:xfrm>
          <a:prstGeom prst="rect">
            <a:avLst/>
          </a:prstGeom>
        </p:spPr>
      </p:pic>
      <p:pic>
        <p:nvPicPr>
          <p:cNvPr id="12" name="Imagem 11">
            <a:extLst>
              <a:ext uri="{FF2B5EF4-FFF2-40B4-BE49-F238E27FC236}">
                <a16:creationId xmlns:a16="http://schemas.microsoft.com/office/drawing/2014/main" id="{CB776F24-4390-46FB-9487-243807120AC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40351" y="7027"/>
            <a:ext cx="1417771" cy="1594439"/>
          </a:xfrm>
          <a:prstGeom prst="rect">
            <a:avLst/>
          </a:prstGeom>
        </p:spPr>
      </p:pic>
      <p:sp>
        <p:nvSpPr>
          <p:cNvPr id="13" name="CaixaDeTexto 12">
            <a:extLst>
              <a:ext uri="{FF2B5EF4-FFF2-40B4-BE49-F238E27FC236}">
                <a16:creationId xmlns:a16="http://schemas.microsoft.com/office/drawing/2014/main" id="{160EC6E7-1060-4F9E-AF1D-35D881BDCABB}"/>
              </a:ext>
            </a:extLst>
          </p:cNvPr>
          <p:cNvSpPr txBox="1"/>
          <p:nvPr/>
        </p:nvSpPr>
        <p:spPr>
          <a:xfrm>
            <a:off x="-17750" y="3802044"/>
            <a:ext cx="3214679" cy="2246769"/>
          </a:xfrm>
          <a:prstGeom prst="rect">
            <a:avLst/>
          </a:prstGeom>
          <a:noFill/>
        </p:spPr>
        <p:txBody>
          <a:bodyPr wrap="square" rtlCol="0">
            <a:spAutoFit/>
          </a:bodyPr>
          <a:lstStyle/>
          <a:p>
            <a:pPr algn="just"/>
            <a:r>
              <a:rPr lang="en-US" sz="2000" b="1" dirty="0"/>
              <a:t>© European Union, 2018 </a:t>
            </a:r>
            <a:br>
              <a:rPr lang="en-US" sz="2000" b="1" dirty="0"/>
            </a:br>
            <a:br>
              <a:rPr lang="en-US" sz="2000" b="1" dirty="0"/>
            </a:br>
            <a:r>
              <a:rPr lang="en-US" sz="2000" b="1" dirty="0"/>
              <a:t>Responsibility for the information and views set out in this publication lies entirely with the authors). </a:t>
            </a:r>
            <a:endParaRPr lang="pt-PT" sz="2000" b="1" dirty="0"/>
          </a:p>
        </p:txBody>
      </p:sp>
      <p:sp>
        <p:nvSpPr>
          <p:cNvPr id="4" name="CaixaDeTexto 3">
            <a:extLst>
              <a:ext uri="{FF2B5EF4-FFF2-40B4-BE49-F238E27FC236}">
                <a16:creationId xmlns:a16="http://schemas.microsoft.com/office/drawing/2014/main" id="{B69C6983-18F7-4EC8-B054-B3A7ADF88348}"/>
              </a:ext>
            </a:extLst>
          </p:cNvPr>
          <p:cNvSpPr txBox="1"/>
          <p:nvPr/>
        </p:nvSpPr>
        <p:spPr>
          <a:xfrm>
            <a:off x="4355976" y="2773820"/>
            <a:ext cx="5400600" cy="738664"/>
          </a:xfrm>
          <a:prstGeom prst="rect">
            <a:avLst/>
          </a:prstGeom>
          <a:noFill/>
        </p:spPr>
        <p:txBody>
          <a:bodyPr wrap="square" rtlCol="0">
            <a:spAutoFit/>
          </a:bodyPr>
          <a:lstStyle/>
          <a:p>
            <a:r>
              <a:rPr lang="pt-PT" sz="2400" dirty="0" err="1"/>
              <a:t>The</a:t>
            </a:r>
            <a:r>
              <a:rPr lang="pt-PT" sz="2400" dirty="0"/>
              <a:t> Portuguese </a:t>
            </a:r>
            <a:r>
              <a:rPr lang="pt-PT" sz="2400" dirty="0" err="1"/>
              <a:t>choice</a:t>
            </a:r>
            <a:endParaRPr lang="pt-PT" sz="2400" dirty="0"/>
          </a:p>
          <a:p>
            <a:endParaRPr lang="pt-PT" dirty="0"/>
          </a:p>
        </p:txBody>
      </p:sp>
      <p:pic>
        <p:nvPicPr>
          <p:cNvPr id="1028" name="Picture 4" descr="Capa">
            <a:extLst>
              <a:ext uri="{FF2B5EF4-FFF2-40B4-BE49-F238E27FC236}">
                <a16:creationId xmlns:a16="http://schemas.microsoft.com/office/drawing/2014/main" id="{F13AF6A4-33DE-4079-AEC8-6588B837C59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30036" y="3578396"/>
            <a:ext cx="1948249" cy="2694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305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3179182" y="0"/>
            <a:ext cx="5964818" cy="7857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srgbClr val="A5C249"/>
                </a:solidFill>
                <a:latin typeface="Calibri"/>
              </a:rPr>
              <a:t>FATIMA</a:t>
            </a:r>
            <a:r>
              <a:rPr lang="pt-PT" sz="2200" b="1" dirty="0">
                <a:solidFill>
                  <a:srgbClr val="A5C249"/>
                </a:solidFill>
                <a:latin typeface="Calibri"/>
              </a:rPr>
              <a:t> </a:t>
            </a:r>
            <a:r>
              <a:rPr lang="en-US" sz="2200" b="1" dirty="0">
                <a:solidFill>
                  <a:srgbClr val="A5C249"/>
                </a:solidFill>
                <a:latin typeface="Calibri"/>
              </a:rPr>
              <a:t>HOSPITALITY</a:t>
            </a:r>
            <a:r>
              <a:rPr lang="pt-PT" sz="2200" b="1" dirty="0">
                <a:solidFill>
                  <a:srgbClr val="A5C249"/>
                </a:solidFill>
                <a:latin typeface="Calibri"/>
              </a:rPr>
              <a:t> </a:t>
            </a:r>
            <a:r>
              <a:rPr lang="en-US" sz="2200" b="1" dirty="0">
                <a:solidFill>
                  <a:srgbClr val="A5C249"/>
                </a:solidFill>
                <a:latin typeface="Calibri"/>
              </a:rPr>
              <a:t>SCHOOL</a:t>
            </a:r>
            <a:endParaRPr lang="pt-PT" sz="2200" b="1" dirty="0">
              <a:solidFill>
                <a:srgbClr val="A5C249"/>
              </a:solidFill>
              <a:latin typeface="Calibri"/>
            </a:endParaRPr>
          </a:p>
        </p:txBody>
      </p:sp>
      <p:sp>
        <p:nvSpPr>
          <p:cNvPr id="3" name="Rectângulo 2"/>
          <p:cNvSpPr/>
          <p:nvPr/>
        </p:nvSpPr>
        <p:spPr>
          <a:xfrm>
            <a:off x="0" y="0"/>
            <a:ext cx="317918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prstClr val="white"/>
              </a:solidFill>
            </a:endParaRPr>
          </a:p>
        </p:txBody>
      </p:sp>
      <p:pic>
        <p:nvPicPr>
          <p:cNvPr id="4" name="Imagem 3" descr="ehf_branco.png"/>
          <p:cNvPicPr>
            <a:picLocks noChangeAspect="1"/>
          </p:cNvPicPr>
          <p:nvPr/>
        </p:nvPicPr>
        <p:blipFill>
          <a:blip r:embed="rId3" cstate="print"/>
          <a:stretch>
            <a:fillRect/>
          </a:stretch>
        </p:blipFill>
        <p:spPr>
          <a:xfrm>
            <a:off x="642910" y="928670"/>
            <a:ext cx="2123700" cy="707900"/>
          </a:xfrm>
          <a:prstGeom prst="rect">
            <a:avLst/>
          </a:prstGeom>
        </p:spPr>
      </p:pic>
      <p:sp>
        <p:nvSpPr>
          <p:cNvPr id="6" name="Rectângulo 5"/>
          <p:cNvSpPr/>
          <p:nvPr/>
        </p:nvSpPr>
        <p:spPr>
          <a:xfrm>
            <a:off x="3179182" y="1174905"/>
            <a:ext cx="5940152" cy="461665"/>
          </a:xfrm>
          <a:prstGeom prst="rect">
            <a:avLst/>
          </a:prstGeom>
          <a:solidFill>
            <a:schemeClr val="accent6"/>
          </a:solidFill>
        </p:spPr>
        <p:txBody>
          <a:bodyPr wrap="square">
            <a:spAutoFit/>
          </a:bodyPr>
          <a:lstStyle/>
          <a:p>
            <a:r>
              <a:rPr lang="pt-PT" sz="2400" b="1" dirty="0" err="1">
                <a:solidFill>
                  <a:prstClr val="white"/>
                </a:solidFill>
                <a:latin typeface="Calibri"/>
              </a:rPr>
              <a:t>Why</a:t>
            </a:r>
            <a:r>
              <a:rPr lang="pt-PT" sz="2400" b="1" dirty="0">
                <a:solidFill>
                  <a:prstClr val="white"/>
                </a:solidFill>
                <a:latin typeface="Calibri"/>
              </a:rPr>
              <a:t> </a:t>
            </a:r>
            <a:r>
              <a:rPr lang="pt-PT" sz="2400" b="1" dirty="0" err="1">
                <a:solidFill>
                  <a:prstClr val="white"/>
                </a:solidFill>
                <a:latin typeface="Calibri"/>
              </a:rPr>
              <a:t>this</a:t>
            </a:r>
            <a:r>
              <a:rPr lang="pt-PT" sz="2400" b="1" dirty="0">
                <a:solidFill>
                  <a:prstClr val="white"/>
                </a:solidFill>
                <a:latin typeface="Calibri"/>
              </a:rPr>
              <a:t> </a:t>
            </a:r>
            <a:r>
              <a:rPr lang="pt-PT" sz="2400" b="1" dirty="0" err="1">
                <a:solidFill>
                  <a:prstClr val="white"/>
                </a:solidFill>
                <a:latin typeface="Calibri"/>
              </a:rPr>
              <a:t>choice</a:t>
            </a:r>
            <a:r>
              <a:rPr lang="pt-PT" sz="2400" b="1" dirty="0">
                <a:solidFill>
                  <a:prstClr val="white"/>
                </a:solidFill>
                <a:latin typeface="Calibri"/>
              </a:rPr>
              <a:t>?</a:t>
            </a:r>
          </a:p>
        </p:txBody>
      </p:sp>
      <p:sp>
        <p:nvSpPr>
          <p:cNvPr id="7" name="CaixaDeTexto 6">
            <a:extLst>
              <a:ext uri="{FF2B5EF4-FFF2-40B4-BE49-F238E27FC236}">
                <a16:creationId xmlns:a16="http://schemas.microsoft.com/office/drawing/2014/main" id="{D62A8506-8B14-4A27-8C03-75E3F4CBCBDD}"/>
              </a:ext>
            </a:extLst>
          </p:cNvPr>
          <p:cNvSpPr txBox="1"/>
          <p:nvPr/>
        </p:nvSpPr>
        <p:spPr>
          <a:xfrm>
            <a:off x="3179182" y="2204864"/>
            <a:ext cx="5713298" cy="337335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National Reading Plan</a:t>
            </a:r>
          </a:p>
          <a:p>
            <a:pPr marL="285750" indent="-285750">
              <a:lnSpc>
                <a:spcPct val="150000"/>
              </a:lnSpc>
              <a:buFont typeface="Arial" panose="020B0604020202020204" pitchFamily="34" charset="0"/>
              <a:buChar char="•"/>
            </a:pPr>
            <a:endParaRPr lang="en-US" dirty="0"/>
          </a:p>
          <a:p>
            <a:pPr marL="285750" indent="-285750">
              <a:lnSpc>
                <a:spcPct val="150000"/>
              </a:lnSpc>
              <a:buFont typeface="Arial" panose="020B0604020202020204" pitchFamily="34" charset="0"/>
              <a:buChar char="•"/>
            </a:pPr>
            <a:r>
              <a:rPr lang="en-US" dirty="0"/>
              <a:t>Recommended book for the 8th year of schooling, aimed at reading oriented.</a:t>
            </a:r>
          </a:p>
          <a:p>
            <a:pPr marL="285750" indent="-285750">
              <a:lnSpc>
                <a:spcPct val="150000"/>
              </a:lnSpc>
              <a:buFont typeface="Arial" panose="020B0604020202020204" pitchFamily="34" charset="0"/>
              <a:buChar char="•"/>
            </a:pPr>
            <a:endParaRPr lang="en-US" dirty="0"/>
          </a:p>
          <a:p>
            <a:pPr marL="285750" indent="-285750">
              <a:lnSpc>
                <a:spcPct val="150000"/>
              </a:lnSpc>
              <a:buFont typeface="Arial" panose="020B0604020202020204" pitchFamily="34" charset="0"/>
              <a:buChar char="•"/>
            </a:pPr>
            <a:r>
              <a:rPr lang="en-US" dirty="0"/>
              <a:t>Anne Frank's diary is a sweet and at the same time melancholy account of the Jewish girl and her experience during World War</a:t>
            </a:r>
          </a:p>
        </p:txBody>
      </p:sp>
    </p:spTree>
    <p:extLst>
      <p:ext uri="{BB962C8B-B14F-4D97-AF65-F5344CB8AC3E}">
        <p14:creationId xmlns:p14="http://schemas.microsoft.com/office/powerpoint/2010/main" val="43495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3179182" y="0"/>
            <a:ext cx="5964818" cy="7857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srgbClr val="A5C249"/>
                </a:solidFill>
                <a:latin typeface="Calibri"/>
              </a:rPr>
              <a:t>FATIMA</a:t>
            </a:r>
            <a:r>
              <a:rPr lang="pt-PT" sz="2200" b="1" dirty="0">
                <a:solidFill>
                  <a:srgbClr val="A5C249"/>
                </a:solidFill>
                <a:latin typeface="Calibri"/>
              </a:rPr>
              <a:t> </a:t>
            </a:r>
            <a:r>
              <a:rPr lang="en-US" sz="2200" b="1" dirty="0">
                <a:solidFill>
                  <a:srgbClr val="A5C249"/>
                </a:solidFill>
                <a:latin typeface="Calibri"/>
              </a:rPr>
              <a:t>HOSPITALITY</a:t>
            </a:r>
            <a:r>
              <a:rPr lang="pt-PT" sz="2200" b="1" dirty="0">
                <a:solidFill>
                  <a:srgbClr val="A5C249"/>
                </a:solidFill>
                <a:latin typeface="Calibri"/>
              </a:rPr>
              <a:t> </a:t>
            </a:r>
            <a:r>
              <a:rPr lang="en-US" sz="2200" b="1" dirty="0">
                <a:solidFill>
                  <a:srgbClr val="A5C249"/>
                </a:solidFill>
                <a:latin typeface="Calibri"/>
              </a:rPr>
              <a:t>SCHOOL</a:t>
            </a:r>
            <a:endParaRPr lang="pt-PT" sz="2200" b="1" dirty="0">
              <a:solidFill>
                <a:srgbClr val="A5C249"/>
              </a:solidFill>
              <a:latin typeface="Calibri"/>
            </a:endParaRPr>
          </a:p>
        </p:txBody>
      </p:sp>
      <p:sp>
        <p:nvSpPr>
          <p:cNvPr id="3" name="Rectângulo 2"/>
          <p:cNvSpPr/>
          <p:nvPr/>
        </p:nvSpPr>
        <p:spPr>
          <a:xfrm>
            <a:off x="0" y="0"/>
            <a:ext cx="317918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prstClr val="white"/>
              </a:solidFill>
            </a:endParaRPr>
          </a:p>
        </p:txBody>
      </p:sp>
      <p:pic>
        <p:nvPicPr>
          <p:cNvPr id="4" name="Imagem 3" descr="ehf_branco.png"/>
          <p:cNvPicPr>
            <a:picLocks noChangeAspect="1"/>
          </p:cNvPicPr>
          <p:nvPr/>
        </p:nvPicPr>
        <p:blipFill>
          <a:blip r:embed="rId3" cstate="print"/>
          <a:stretch>
            <a:fillRect/>
          </a:stretch>
        </p:blipFill>
        <p:spPr>
          <a:xfrm>
            <a:off x="642910" y="928670"/>
            <a:ext cx="2123700" cy="707900"/>
          </a:xfrm>
          <a:prstGeom prst="rect">
            <a:avLst/>
          </a:prstGeom>
        </p:spPr>
      </p:pic>
      <p:sp>
        <p:nvSpPr>
          <p:cNvPr id="6" name="Rectângulo 5"/>
          <p:cNvSpPr/>
          <p:nvPr/>
        </p:nvSpPr>
        <p:spPr>
          <a:xfrm>
            <a:off x="3179182" y="1174905"/>
            <a:ext cx="5940152" cy="461665"/>
          </a:xfrm>
          <a:prstGeom prst="rect">
            <a:avLst/>
          </a:prstGeom>
          <a:solidFill>
            <a:schemeClr val="accent6"/>
          </a:solidFill>
        </p:spPr>
        <p:txBody>
          <a:bodyPr wrap="square">
            <a:spAutoFit/>
          </a:bodyPr>
          <a:lstStyle/>
          <a:p>
            <a:r>
              <a:rPr lang="pt-PT" sz="2400" b="1" dirty="0" err="1">
                <a:solidFill>
                  <a:prstClr val="white"/>
                </a:solidFill>
                <a:latin typeface="Calibri"/>
              </a:rPr>
              <a:t>Why</a:t>
            </a:r>
            <a:r>
              <a:rPr lang="pt-PT" sz="2400" b="1" dirty="0">
                <a:solidFill>
                  <a:prstClr val="white"/>
                </a:solidFill>
                <a:latin typeface="Calibri"/>
              </a:rPr>
              <a:t> </a:t>
            </a:r>
            <a:r>
              <a:rPr lang="pt-PT" sz="2400" b="1" dirty="0" err="1">
                <a:solidFill>
                  <a:prstClr val="white"/>
                </a:solidFill>
                <a:latin typeface="Calibri"/>
              </a:rPr>
              <a:t>this</a:t>
            </a:r>
            <a:r>
              <a:rPr lang="pt-PT" sz="2400" b="1" dirty="0">
                <a:solidFill>
                  <a:prstClr val="white"/>
                </a:solidFill>
                <a:latin typeface="Calibri"/>
              </a:rPr>
              <a:t> </a:t>
            </a:r>
            <a:r>
              <a:rPr lang="pt-PT" sz="2400" b="1" dirty="0" err="1">
                <a:solidFill>
                  <a:prstClr val="white"/>
                </a:solidFill>
                <a:latin typeface="Calibri"/>
              </a:rPr>
              <a:t>choice</a:t>
            </a:r>
            <a:r>
              <a:rPr lang="pt-PT" sz="2400" b="1" dirty="0">
                <a:solidFill>
                  <a:prstClr val="white"/>
                </a:solidFill>
                <a:latin typeface="Calibri"/>
              </a:rPr>
              <a:t>?</a:t>
            </a:r>
          </a:p>
        </p:txBody>
      </p:sp>
      <p:sp>
        <p:nvSpPr>
          <p:cNvPr id="7" name="CaixaDeTexto 6">
            <a:extLst>
              <a:ext uri="{FF2B5EF4-FFF2-40B4-BE49-F238E27FC236}">
                <a16:creationId xmlns:a16="http://schemas.microsoft.com/office/drawing/2014/main" id="{D62A8506-8B14-4A27-8C03-75E3F4CBCBDD}"/>
              </a:ext>
            </a:extLst>
          </p:cNvPr>
          <p:cNvSpPr txBox="1"/>
          <p:nvPr/>
        </p:nvSpPr>
        <p:spPr>
          <a:xfrm>
            <a:off x="3108171" y="1772816"/>
            <a:ext cx="5713298" cy="420435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dirty="0"/>
              <a:t>In 1942, Anne Frank, a 13-year-old Jewish girl, is forced to hide with her family in the face of constant threats from the Nazis. In her diary she tells her own story, deprived of the outside world, while dreaming of having her freedom back. Through him we can access the girl's deepest feelings, which, trapped for so long in a small shelter with seven other people, still reveals a funny, sensitive and hopeful young woman. Anne Frank does not win the long-awaited freedom, but her story survives. II.</a:t>
            </a:r>
          </a:p>
        </p:txBody>
      </p:sp>
    </p:spTree>
    <p:extLst>
      <p:ext uri="{BB962C8B-B14F-4D97-AF65-F5344CB8AC3E}">
        <p14:creationId xmlns:p14="http://schemas.microsoft.com/office/powerpoint/2010/main" val="53549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3179182" y="0"/>
            <a:ext cx="5964818" cy="7857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srgbClr val="A5C249"/>
                </a:solidFill>
                <a:latin typeface="Calibri"/>
              </a:rPr>
              <a:t>FATIMA</a:t>
            </a:r>
            <a:r>
              <a:rPr lang="pt-PT" sz="2200" b="1" dirty="0">
                <a:solidFill>
                  <a:srgbClr val="A5C249"/>
                </a:solidFill>
                <a:latin typeface="Calibri"/>
              </a:rPr>
              <a:t> </a:t>
            </a:r>
            <a:r>
              <a:rPr lang="en-US" sz="2200" b="1" dirty="0">
                <a:solidFill>
                  <a:srgbClr val="A5C249"/>
                </a:solidFill>
                <a:latin typeface="Calibri"/>
              </a:rPr>
              <a:t>HOSPITALITY</a:t>
            </a:r>
            <a:r>
              <a:rPr lang="pt-PT" sz="2200" b="1" dirty="0">
                <a:solidFill>
                  <a:srgbClr val="A5C249"/>
                </a:solidFill>
                <a:latin typeface="Calibri"/>
              </a:rPr>
              <a:t> </a:t>
            </a:r>
            <a:r>
              <a:rPr lang="en-US" sz="2200" b="1" dirty="0">
                <a:solidFill>
                  <a:srgbClr val="A5C249"/>
                </a:solidFill>
                <a:latin typeface="Calibri"/>
              </a:rPr>
              <a:t>SCHOOL</a:t>
            </a:r>
            <a:endParaRPr lang="pt-PT" sz="2200" b="1" dirty="0">
              <a:solidFill>
                <a:srgbClr val="A5C249"/>
              </a:solidFill>
              <a:latin typeface="Calibri"/>
            </a:endParaRPr>
          </a:p>
        </p:txBody>
      </p:sp>
      <p:sp>
        <p:nvSpPr>
          <p:cNvPr id="3" name="Rectângulo 2"/>
          <p:cNvSpPr/>
          <p:nvPr/>
        </p:nvSpPr>
        <p:spPr>
          <a:xfrm>
            <a:off x="0" y="0"/>
            <a:ext cx="317918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prstClr val="white"/>
              </a:solidFill>
            </a:endParaRPr>
          </a:p>
        </p:txBody>
      </p:sp>
      <p:pic>
        <p:nvPicPr>
          <p:cNvPr id="4" name="Imagem 3" descr="ehf_branco.png"/>
          <p:cNvPicPr>
            <a:picLocks noChangeAspect="1"/>
          </p:cNvPicPr>
          <p:nvPr/>
        </p:nvPicPr>
        <p:blipFill>
          <a:blip r:embed="rId3" cstate="print"/>
          <a:stretch>
            <a:fillRect/>
          </a:stretch>
        </p:blipFill>
        <p:spPr>
          <a:xfrm>
            <a:off x="642910" y="928670"/>
            <a:ext cx="2123700" cy="707900"/>
          </a:xfrm>
          <a:prstGeom prst="rect">
            <a:avLst/>
          </a:prstGeom>
        </p:spPr>
      </p:pic>
      <p:sp>
        <p:nvSpPr>
          <p:cNvPr id="6" name="Rectângulo 5"/>
          <p:cNvSpPr/>
          <p:nvPr/>
        </p:nvSpPr>
        <p:spPr>
          <a:xfrm>
            <a:off x="3179182" y="1174905"/>
            <a:ext cx="5940152" cy="461665"/>
          </a:xfrm>
          <a:prstGeom prst="rect">
            <a:avLst/>
          </a:prstGeom>
          <a:solidFill>
            <a:schemeClr val="accent6"/>
          </a:solidFill>
        </p:spPr>
        <p:txBody>
          <a:bodyPr wrap="square">
            <a:spAutoFit/>
          </a:bodyPr>
          <a:lstStyle/>
          <a:p>
            <a:r>
              <a:rPr lang="pt-PT" sz="2400" b="1" dirty="0" err="1">
                <a:solidFill>
                  <a:prstClr val="white"/>
                </a:solidFill>
                <a:latin typeface="Calibri"/>
              </a:rPr>
              <a:t>Why</a:t>
            </a:r>
            <a:r>
              <a:rPr lang="pt-PT" sz="2400" b="1" dirty="0">
                <a:solidFill>
                  <a:prstClr val="white"/>
                </a:solidFill>
                <a:latin typeface="Calibri"/>
              </a:rPr>
              <a:t> </a:t>
            </a:r>
            <a:r>
              <a:rPr lang="pt-PT" sz="2400" b="1" dirty="0" err="1">
                <a:solidFill>
                  <a:prstClr val="white"/>
                </a:solidFill>
                <a:latin typeface="Calibri"/>
              </a:rPr>
              <a:t>this</a:t>
            </a:r>
            <a:r>
              <a:rPr lang="pt-PT" sz="2400" b="1" dirty="0">
                <a:solidFill>
                  <a:prstClr val="white"/>
                </a:solidFill>
                <a:latin typeface="Calibri"/>
              </a:rPr>
              <a:t> </a:t>
            </a:r>
            <a:r>
              <a:rPr lang="pt-PT" sz="2400" b="1" dirty="0" err="1">
                <a:solidFill>
                  <a:prstClr val="white"/>
                </a:solidFill>
                <a:latin typeface="Calibri"/>
              </a:rPr>
              <a:t>choice</a:t>
            </a:r>
            <a:r>
              <a:rPr lang="pt-PT" sz="2400" b="1" dirty="0">
                <a:solidFill>
                  <a:prstClr val="white"/>
                </a:solidFill>
                <a:latin typeface="Calibri"/>
              </a:rPr>
              <a:t>?</a:t>
            </a:r>
          </a:p>
        </p:txBody>
      </p:sp>
      <p:sp>
        <p:nvSpPr>
          <p:cNvPr id="7" name="CaixaDeTexto 6">
            <a:extLst>
              <a:ext uri="{FF2B5EF4-FFF2-40B4-BE49-F238E27FC236}">
                <a16:creationId xmlns:a16="http://schemas.microsoft.com/office/drawing/2014/main" id="{D62A8506-8B14-4A27-8C03-75E3F4CBCBDD}"/>
              </a:ext>
            </a:extLst>
          </p:cNvPr>
          <p:cNvSpPr txBox="1"/>
          <p:nvPr/>
        </p:nvSpPr>
        <p:spPr>
          <a:xfrm>
            <a:off x="3179182" y="2204864"/>
            <a:ext cx="5713298" cy="327628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sz="2000" dirty="0"/>
              <a:t>Written between June 12, 1942 and August 1, 1944, The Diary of Anne Frank was first published in 1947 on the initiative of her father, revealing to the world the day-to-day of two long years of a teenager forced to hide together with his family and a group of other Jews during the Nazi occupation of the city of Amsterdam.</a:t>
            </a:r>
            <a:endParaRPr lang="pt-PT" sz="2000" dirty="0"/>
          </a:p>
        </p:txBody>
      </p:sp>
    </p:spTree>
    <p:extLst>
      <p:ext uri="{BB962C8B-B14F-4D97-AF65-F5344CB8AC3E}">
        <p14:creationId xmlns:p14="http://schemas.microsoft.com/office/powerpoint/2010/main" val="2760944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3179182" y="0"/>
            <a:ext cx="5964818" cy="7857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srgbClr val="A5C249"/>
                </a:solidFill>
                <a:latin typeface="Calibri"/>
              </a:rPr>
              <a:t>FATIMA</a:t>
            </a:r>
            <a:r>
              <a:rPr lang="pt-PT" sz="2200" b="1" dirty="0">
                <a:solidFill>
                  <a:srgbClr val="A5C249"/>
                </a:solidFill>
                <a:latin typeface="Calibri"/>
              </a:rPr>
              <a:t> </a:t>
            </a:r>
            <a:r>
              <a:rPr lang="en-US" sz="2200" b="1" dirty="0">
                <a:solidFill>
                  <a:srgbClr val="A5C249"/>
                </a:solidFill>
                <a:latin typeface="Calibri"/>
              </a:rPr>
              <a:t>HOSPITALITY</a:t>
            </a:r>
            <a:r>
              <a:rPr lang="pt-PT" sz="2200" b="1" dirty="0">
                <a:solidFill>
                  <a:srgbClr val="A5C249"/>
                </a:solidFill>
                <a:latin typeface="Calibri"/>
              </a:rPr>
              <a:t> </a:t>
            </a:r>
            <a:r>
              <a:rPr lang="en-US" sz="2200" b="1" dirty="0">
                <a:solidFill>
                  <a:srgbClr val="A5C249"/>
                </a:solidFill>
                <a:latin typeface="Calibri"/>
              </a:rPr>
              <a:t>SCHOOL</a:t>
            </a:r>
            <a:endParaRPr lang="pt-PT" sz="2200" b="1" dirty="0">
              <a:solidFill>
                <a:srgbClr val="A5C249"/>
              </a:solidFill>
              <a:latin typeface="Calibri"/>
            </a:endParaRPr>
          </a:p>
        </p:txBody>
      </p:sp>
      <p:sp>
        <p:nvSpPr>
          <p:cNvPr id="3" name="Rectângulo 2"/>
          <p:cNvSpPr/>
          <p:nvPr/>
        </p:nvSpPr>
        <p:spPr>
          <a:xfrm>
            <a:off x="0" y="0"/>
            <a:ext cx="317918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solidFill>
                <a:prstClr val="white"/>
              </a:solidFill>
            </a:endParaRPr>
          </a:p>
        </p:txBody>
      </p:sp>
      <p:pic>
        <p:nvPicPr>
          <p:cNvPr id="4" name="Imagem 3" descr="ehf_branco.png"/>
          <p:cNvPicPr>
            <a:picLocks noChangeAspect="1"/>
          </p:cNvPicPr>
          <p:nvPr/>
        </p:nvPicPr>
        <p:blipFill>
          <a:blip r:embed="rId3" cstate="print"/>
          <a:stretch>
            <a:fillRect/>
          </a:stretch>
        </p:blipFill>
        <p:spPr>
          <a:xfrm>
            <a:off x="642910" y="928670"/>
            <a:ext cx="2123700" cy="707900"/>
          </a:xfrm>
          <a:prstGeom prst="rect">
            <a:avLst/>
          </a:prstGeom>
        </p:spPr>
      </p:pic>
      <p:sp>
        <p:nvSpPr>
          <p:cNvPr id="6" name="Rectângulo 5"/>
          <p:cNvSpPr/>
          <p:nvPr/>
        </p:nvSpPr>
        <p:spPr>
          <a:xfrm>
            <a:off x="3179182" y="1174905"/>
            <a:ext cx="5940152" cy="461665"/>
          </a:xfrm>
          <a:prstGeom prst="rect">
            <a:avLst/>
          </a:prstGeom>
          <a:solidFill>
            <a:schemeClr val="accent6"/>
          </a:solidFill>
        </p:spPr>
        <p:txBody>
          <a:bodyPr wrap="square">
            <a:spAutoFit/>
          </a:bodyPr>
          <a:lstStyle/>
          <a:p>
            <a:r>
              <a:rPr lang="pt-PT" sz="2400" b="1" dirty="0">
                <a:solidFill>
                  <a:prstClr val="white"/>
                </a:solidFill>
                <a:latin typeface="Calibri"/>
              </a:rPr>
              <a:t>Disciplines </a:t>
            </a:r>
            <a:r>
              <a:rPr lang="pt-PT" sz="2400" b="1" dirty="0" err="1">
                <a:solidFill>
                  <a:prstClr val="white"/>
                </a:solidFill>
                <a:latin typeface="Calibri"/>
              </a:rPr>
              <a:t>involved</a:t>
            </a:r>
            <a:r>
              <a:rPr lang="pt-PT" sz="2400" b="1" dirty="0">
                <a:solidFill>
                  <a:prstClr val="white"/>
                </a:solidFill>
                <a:latin typeface="Calibri"/>
              </a:rPr>
              <a:t> </a:t>
            </a:r>
            <a:r>
              <a:rPr lang="pt-PT" sz="2400" b="1" dirty="0" err="1">
                <a:solidFill>
                  <a:prstClr val="white"/>
                </a:solidFill>
                <a:latin typeface="Calibri"/>
              </a:rPr>
              <a:t>and</a:t>
            </a:r>
            <a:r>
              <a:rPr lang="pt-PT" sz="2400" b="1" dirty="0">
                <a:solidFill>
                  <a:prstClr val="white"/>
                </a:solidFill>
                <a:latin typeface="Calibri"/>
              </a:rPr>
              <a:t> </a:t>
            </a:r>
            <a:r>
              <a:rPr lang="pt-PT" sz="2400" b="1" dirty="0" err="1">
                <a:solidFill>
                  <a:prstClr val="white"/>
                </a:solidFill>
                <a:latin typeface="Calibri"/>
              </a:rPr>
              <a:t>strategies</a:t>
            </a:r>
            <a:r>
              <a:rPr lang="pt-PT" sz="2400" b="1" dirty="0">
                <a:solidFill>
                  <a:prstClr val="white"/>
                </a:solidFill>
                <a:latin typeface="Calibri"/>
              </a:rPr>
              <a:t>:</a:t>
            </a:r>
          </a:p>
        </p:txBody>
      </p:sp>
      <p:sp>
        <p:nvSpPr>
          <p:cNvPr id="7" name="CaixaDeTexto 6">
            <a:extLst>
              <a:ext uri="{FF2B5EF4-FFF2-40B4-BE49-F238E27FC236}">
                <a16:creationId xmlns:a16="http://schemas.microsoft.com/office/drawing/2014/main" id="{D62A8506-8B14-4A27-8C03-75E3F4CBCBDD}"/>
              </a:ext>
            </a:extLst>
          </p:cNvPr>
          <p:cNvSpPr txBox="1"/>
          <p:nvPr/>
        </p:nvSpPr>
        <p:spPr>
          <a:xfrm>
            <a:off x="3179182" y="2204864"/>
            <a:ext cx="5713298" cy="3913059"/>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b="1" dirty="0"/>
              <a:t>English:</a:t>
            </a:r>
          </a:p>
          <a:p>
            <a:pPr>
              <a:lnSpc>
                <a:spcPct val="150000"/>
              </a:lnSpc>
            </a:pPr>
            <a:r>
              <a:rPr lang="en-US" sz="2400" dirty="0"/>
              <a:t>	read the book</a:t>
            </a:r>
          </a:p>
          <a:p>
            <a:pPr marL="285750" indent="-285750">
              <a:lnSpc>
                <a:spcPct val="150000"/>
              </a:lnSpc>
              <a:buFont typeface="Arial" panose="020B0604020202020204" pitchFamily="34" charset="0"/>
              <a:buChar char="•"/>
            </a:pPr>
            <a:r>
              <a:rPr lang="en-US" sz="2400" b="1" dirty="0"/>
              <a:t>Portuguese :</a:t>
            </a:r>
          </a:p>
          <a:p>
            <a:pPr>
              <a:lnSpc>
                <a:spcPct val="150000"/>
              </a:lnSpc>
            </a:pPr>
            <a:r>
              <a:rPr lang="en-US" sz="2400" dirty="0"/>
              <a:t>	 write the reflection</a:t>
            </a:r>
          </a:p>
          <a:p>
            <a:pPr marL="285750" indent="-285750">
              <a:lnSpc>
                <a:spcPct val="150000"/>
              </a:lnSpc>
              <a:buFont typeface="Arial" panose="020B0604020202020204" pitchFamily="34" charset="0"/>
              <a:buChar char="•"/>
            </a:pPr>
            <a:r>
              <a:rPr lang="en-US" sz="2400" b="1" dirty="0"/>
              <a:t>Integration </a:t>
            </a:r>
          </a:p>
          <a:p>
            <a:pPr>
              <a:lnSpc>
                <a:spcPct val="150000"/>
              </a:lnSpc>
            </a:pPr>
            <a:r>
              <a:rPr lang="en-US" sz="2400" dirty="0"/>
              <a:t>	contextualize the book and its has 	for the young students</a:t>
            </a:r>
            <a:endParaRPr lang="pt-PT" sz="2400" dirty="0"/>
          </a:p>
        </p:txBody>
      </p:sp>
    </p:spTree>
    <p:extLst>
      <p:ext uri="{BB962C8B-B14F-4D97-AF65-F5344CB8AC3E}">
        <p14:creationId xmlns:p14="http://schemas.microsoft.com/office/powerpoint/2010/main" val="3771447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1391</TotalTime>
  <Words>263</Words>
  <Application>Microsoft Office PowerPoint</Application>
  <PresentationFormat>Apresentação no Ecrã (4:3)</PresentationFormat>
  <Paragraphs>30</Paragraphs>
  <Slides>5</Slides>
  <Notes>5</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5</vt:i4>
      </vt:variant>
    </vt:vector>
  </HeadingPairs>
  <TitlesOfParts>
    <vt:vector size="10" baseType="lpstr">
      <vt:lpstr>Arial</vt:lpstr>
      <vt:lpstr>Calibri</vt:lpstr>
      <vt:lpstr>Constantia</vt:lpstr>
      <vt:lpstr>Wingdings 2</vt:lpstr>
      <vt:lpstr>Fluxo</vt:lpstr>
      <vt:lpstr>Apresentação do PowerPoint</vt:lpstr>
      <vt:lpstr>Apresentação do PowerPoint</vt:lpstr>
      <vt:lpstr>Apresentação do PowerPoint</vt:lpstr>
      <vt:lpstr>Apresentação do PowerPoint</vt:lpstr>
      <vt:lpstr>Apresentação do PowerPoint</vt:lpstr>
    </vt:vector>
  </TitlesOfParts>
  <Company>ASSSOCIACAO PROMOTORA DE ENSINO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sofia</dc:creator>
  <cp:lastModifiedBy>Carlos Lopes</cp:lastModifiedBy>
  <cp:revision>184</cp:revision>
  <dcterms:created xsi:type="dcterms:W3CDTF">2011-01-20T10:47:19Z</dcterms:created>
  <dcterms:modified xsi:type="dcterms:W3CDTF">2018-07-19T13:55:35Z</dcterms:modified>
</cp:coreProperties>
</file>