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58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ward Cîrlan" initials="EC" lastIdx="1" clrIdx="0">
    <p:extLst>
      <p:ext uri="{19B8F6BF-5375-455C-9EA6-DF929625EA0E}">
        <p15:presenceInfo xmlns:p15="http://schemas.microsoft.com/office/powerpoint/2012/main" userId="43558d35bcbecc9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5-08T15:04:04.353" idx="1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62788-9E1F-4171-A801-DCA6DE64E391}" type="datetimeFigureOut">
              <a:rPr lang="en-US" smtClean="0"/>
              <a:t>8/31/2019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0E00D-9864-4389-8E3F-9393EE9C0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536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62788-9E1F-4171-A801-DCA6DE64E391}" type="datetimeFigureOut">
              <a:rPr lang="en-US" smtClean="0"/>
              <a:t>8/31/2019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0E00D-9864-4389-8E3F-9393EE9C0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69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62788-9E1F-4171-A801-DCA6DE64E391}" type="datetimeFigureOut">
              <a:rPr lang="en-US" smtClean="0"/>
              <a:t>8/31/2019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0E00D-9864-4389-8E3F-9393EE9C0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598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62788-9E1F-4171-A801-DCA6DE64E391}" type="datetimeFigureOut">
              <a:rPr lang="en-US" smtClean="0"/>
              <a:t>8/31/2019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0E00D-9864-4389-8E3F-9393EE9C0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888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62788-9E1F-4171-A801-DCA6DE64E391}" type="datetimeFigureOut">
              <a:rPr lang="en-US" smtClean="0"/>
              <a:t>8/31/2019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0E00D-9864-4389-8E3F-9393EE9C0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856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62788-9E1F-4171-A801-DCA6DE64E391}" type="datetimeFigureOut">
              <a:rPr lang="en-US" smtClean="0"/>
              <a:t>8/31/2019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0E00D-9864-4389-8E3F-9393EE9C0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872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62788-9E1F-4171-A801-DCA6DE64E391}" type="datetimeFigureOut">
              <a:rPr lang="en-US" smtClean="0"/>
              <a:t>8/31/2019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0E00D-9864-4389-8E3F-9393EE9C0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830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62788-9E1F-4171-A801-DCA6DE64E391}" type="datetimeFigureOut">
              <a:rPr lang="en-US" smtClean="0"/>
              <a:t>8/31/2019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0E00D-9864-4389-8E3F-9393EE9C0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892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62788-9E1F-4171-A801-DCA6DE64E391}" type="datetimeFigureOut">
              <a:rPr lang="en-US" smtClean="0"/>
              <a:t>8/31/2019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0E00D-9864-4389-8E3F-9393EE9C0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912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62788-9E1F-4171-A801-DCA6DE64E391}" type="datetimeFigureOut">
              <a:rPr lang="en-US" smtClean="0"/>
              <a:t>8/31/2019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0E00D-9864-4389-8E3F-9393EE9C0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869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62788-9E1F-4171-A801-DCA6DE64E391}" type="datetimeFigureOut">
              <a:rPr lang="en-US" smtClean="0"/>
              <a:t>8/31/2019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0E00D-9864-4389-8E3F-9393EE9C0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069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762788-9E1F-4171-A801-DCA6DE64E391}" type="datetimeFigureOut">
              <a:rPr lang="en-US" smtClean="0"/>
              <a:t>8/31/2019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00E00D-9864-4389-8E3F-9393EE9C0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055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15291" y="2164102"/>
            <a:ext cx="9144000" cy="1789793"/>
          </a:xfrm>
        </p:spPr>
        <p:txBody>
          <a:bodyPr>
            <a:normAutofit/>
          </a:bodyPr>
          <a:lstStyle/>
          <a:p>
            <a:r>
              <a:rPr lang="ro-RO" sz="2400" b="1" dirty="0">
                <a:latin typeface="Times New Roman" pitchFamily="18" charset="0"/>
                <a:cs typeface="Times New Roman" pitchFamily="18" charset="0"/>
              </a:rPr>
              <a:t>YOUNGSTERS NOWADAYS. WHERE FROM, WHERE TO?</a:t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ro-RO" sz="2400" b="1" dirty="0">
                <a:latin typeface="Times New Roman" pitchFamily="18" charset="0"/>
                <a:cs typeface="Times New Roman" pitchFamily="18" charset="0"/>
              </a:rPr>
              <a:t>2017-1-RO01-KA219-037190</a:t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ro-RO" sz="2400" b="1" dirty="0">
                <a:latin typeface="Times New Roman" pitchFamily="18" charset="0"/>
                <a:cs typeface="Times New Roman" pitchFamily="18" charset="0"/>
              </a:rPr>
              <a:t> Proiect de parteneriat strategic pentru susținerea schimbului de bune</a:t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ro-RO" sz="2400" b="1" dirty="0">
                <a:latin typeface="Times New Roman" pitchFamily="18" charset="0"/>
                <a:cs typeface="Times New Roman" pitchFamily="18" charset="0"/>
              </a:rPr>
              <a:t>practici în domeniul școlar, proiect doar între școli </a:t>
            </a: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5063" y="4188822"/>
            <a:ext cx="10624457" cy="1652451"/>
          </a:xfrm>
        </p:spPr>
        <p:txBody>
          <a:bodyPr>
            <a:normAutofit/>
          </a:bodyPr>
          <a:lstStyle/>
          <a:p>
            <a:r>
              <a:rPr lang="vi-VN" sz="2000" dirty="0"/>
              <a:t> Activitate de diseminare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000" dirty="0"/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celei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de-a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treia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activitate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ro-RO" sz="2000" dirty="0">
                <a:latin typeface="Arial" panose="020B0604020202020204" pitchFamily="34" charset="0"/>
                <a:cs typeface="Arial" panose="020B0604020202020204" pitchFamily="34" charset="0"/>
              </a:rPr>
              <a:t>î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nv</a:t>
            </a:r>
            <a:r>
              <a:rPr lang="ro-RO" sz="2000" dirty="0">
                <a:latin typeface="Arial" panose="020B0604020202020204" pitchFamily="34" charset="0"/>
                <a:cs typeface="Arial" panose="020B0604020202020204" pitchFamily="34" charset="0"/>
              </a:rPr>
              <a:t>ăț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are,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pred</a:t>
            </a:r>
            <a:r>
              <a:rPr lang="ro-RO" sz="2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formare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Moreni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Rom</a:t>
            </a:r>
            <a:r>
              <a:rPr lang="ro-RO" sz="2000" dirty="0">
                <a:latin typeface="Arial" panose="020B0604020202020204" pitchFamily="34" charset="0"/>
                <a:cs typeface="Arial" panose="020B0604020202020204" pitchFamily="34" charset="0"/>
              </a:rPr>
              <a:t>â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nia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br>
              <a:rPr lang="vi-VN" sz="2000" dirty="0"/>
            </a:br>
            <a:r>
              <a:rPr lang="vi-VN" sz="2000" dirty="0"/>
              <a:t>Grup tintă: comunitatea local</a:t>
            </a:r>
            <a:r>
              <a:rPr lang="ro-RO" sz="2000" dirty="0"/>
              <a:t>ă</a:t>
            </a:r>
            <a:br>
              <a:rPr lang="vi-VN" sz="2000" dirty="0"/>
            </a:br>
            <a:r>
              <a:rPr lang="vi-VN" sz="2000" dirty="0"/>
              <a:t>Data: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17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Aprilie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/>
              <a:t>2</a:t>
            </a:r>
            <a:r>
              <a:rPr lang="vi-VN" sz="2000" dirty="0"/>
              <a:t>019 </a:t>
            </a:r>
            <a:endParaRPr lang="en-US" sz="2000" dirty="0"/>
          </a:p>
        </p:txBody>
      </p:sp>
      <p:pic>
        <p:nvPicPr>
          <p:cNvPr id="4" name="Picture 3" descr="D:\Desktop\proiecte\PROIECT YOUNGSTERS\DOCUMENTE YOUNGSTERS\LOGO PROIECT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063" y="246701"/>
            <a:ext cx="1715588" cy="168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5320" y="478338"/>
            <a:ext cx="3124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642210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5000"/>
          <a:stretch/>
        </p:blipFill>
        <p:spPr>
          <a:xfrm>
            <a:off x="447675" y="209550"/>
            <a:ext cx="5143500" cy="4457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4861"/>
          <a:stretch/>
        </p:blipFill>
        <p:spPr>
          <a:xfrm>
            <a:off x="5838825" y="209550"/>
            <a:ext cx="6063370" cy="4457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1395412" y="4834055"/>
            <a:ext cx="8886825" cy="1578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o-RO" sz="28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xcursie tematică , in legatură cu obiectivele proiectului, la </a:t>
            </a:r>
            <a:r>
              <a:rPr lang="ro-RO" sz="2800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Barajul Paltinu</a:t>
            </a:r>
            <a:r>
              <a:rPr lang="ro-RO" sz="28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si la</a:t>
            </a:r>
            <a:r>
              <a:rPr lang="ro-RO" sz="2800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Regia</a:t>
            </a:r>
            <a:r>
              <a:rPr lang="vi-VN" sz="28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Publică Locală a Pădurilor Kronstadt R.A.</a:t>
            </a:r>
            <a:r>
              <a:rPr lang="en-US" sz="2800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7869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000" t="45000" b="5278"/>
          <a:stretch/>
        </p:blipFill>
        <p:spPr>
          <a:xfrm>
            <a:off x="266700" y="104775"/>
            <a:ext cx="7315200" cy="3409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1528"/>
          <a:stretch/>
        </p:blipFill>
        <p:spPr>
          <a:xfrm>
            <a:off x="266700" y="3514725"/>
            <a:ext cx="7319546" cy="3209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8081962" y="652886"/>
            <a:ext cx="3429000" cy="26138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400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ro-RO" sz="2400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anifest</a:t>
            </a:r>
            <a:r>
              <a:rPr lang="ro-RO" sz="24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pentru prezent și viitor cu privire la modul în care mediul ar trebui să fie mai puțin afectat într-un mod negativ</a:t>
            </a:r>
            <a:endParaRPr lang="en-US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6570" r="34601"/>
          <a:stretch/>
        </p:blipFill>
        <p:spPr>
          <a:xfrm>
            <a:off x="7767637" y="3514725"/>
            <a:ext cx="3743325" cy="31522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113359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7222"/>
          <a:stretch/>
        </p:blipFill>
        <p:spPr>
          <a:xfrm>
            <a:off x="295274" y="180975"/>
            <a:ext cx="11668125" cy="54937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971675" y="5953125"/>
            <a:ext cx="7715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/>
              <a:t>Prezentarea</a:t>
            </a:r>
            <a:r>
              <a:rPr lang="en-US" sz="3200" dirty="0"/>
              <a:t> site-</a:t>
            </a:r>
            <a:r>
              <a:rPr lang="en-US" sz="3200" dirty="0" err="1"/>
              <a:t>ului</a:t>
            </a:r>
            <a:r>
              <a:rPr lang="en-US" sz="3200" dirty="0"/>
              <a:t> </a:t>
            </a:r>
            <a:r>
              <a:rPr lang="en-US" sz="3200" dirty="0" err="1"/>
              <a:t>proiectului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221801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2777" y="123825"/>
            <a:ext cx="4791075" cy="6388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t="43889" r="27396" b="7500"/>
          <a:stretch/>
        </p:blipFill>
        <p:spPr>
          <a:xfrm>
            <a:off x="238125" y="123825"/>
            <a:ext cx="6638926" cy="3333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5972" b="19860"/>
          <a:stretch/>
        </p:blipFill>
        <p:spPr>
          <a:xfrm>
            <a:off x="152399" y="3457575"/>
            <a:ext cx="6753225" cy="3076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185810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81124" y="1747361"/>
            <a:ext cx="982027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“Material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realizat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cu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sprijinul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financiar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al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Comisiei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Europene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Conţinutul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prezentului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material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reprezintă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responsabilitatea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exclusivă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autorilor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iar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Agenţia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Naţională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şi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Comisia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Europeană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nu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sunt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responsabile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modul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care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conţinutul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informaţiei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fi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folosit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965638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6250" b="18889"/>
          <a:stretch/>
        </p:blipFill>
        <p:spPr>
          <a:xfrm>
            <a:off x="523874" y="285750"/>
            <a:ext cx="5717275" cy="2657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4583" b="12500"/>
          <a:stretch/>
        </p:blipFill>
        <p:spPr>
          <a:xfrm>
            <a:off x="523874" y="3051509"/>
            <a:ext cx="7915275" cy="3473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5833" r="15209" b="11112"/>
          <a:stretch/>
        </p:blipFill>
        <p:spPr>
          <a:xfrm>
            <a:off x="6581776" y="177464"/>
            <a:ext cx="5153024" cy="28740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/>
          <p:cNvSpPr/>
          <p:nvPr/>
        </p:nvSpPr>
        <p:spPr>
          <a:xfrm>
            <a:off x="9158288" y="4003643"/>
            <a:ext cx="208597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Echipa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32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roiectului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o-RO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19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blob:https://web.whatsapp.com/ee114955-eb62-495b-a8ec-ca5f8de8c01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506"/>
          <a:stretch/>
        </p:blipFill>
        <p:spPr>
          <a:xfrm>
            <a:off x="307975" y="952500"/>
            <a:ext cx="8663515" cy="4905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9153525" y="1666875"/>
            <a:ext cx="260985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Activitatea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diseminare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avut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loc in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Moreni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D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â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mbovita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Rom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â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nia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la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Colegiul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Na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ț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ional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Ion Luca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Caragiale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pe 17 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prilie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2019</a:t>
            </a:r>
          </a:p>
        </p:txBody>
      </p:sp>
    </p:spTree>
    <p:extLst>
      <p:ext uri="{BB962C8B-B14F-4D97-AF65-F5344CB8AC3E}">
        <p14:creationId xmlns:p14="http://schemas.microsoft.com/office/powerpoint/2010/main" val="4057247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49" y="597693"/>
            <a:ext cx="7572376" cy="56792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0500" y="600075"/>
            <a:ext cx="4257675" cy="5676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63752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4445" b="6944"/>
          <a:stretch/>
        </p:blipFill>
        <p:spPr>
          <a:xfrm>
            <a:off x="790575" y="295275"/>
            <a:ext cx="4800600" cy="37515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0139"/>
          <a:stretch/>
        </p:blipFill>
        <p:spPr>
          <a:xfrm>
            <a:off x="5924549" y="295275"/>
            <a:ext cx="5643045" cy="37515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1171575" y="4533900"/>
            <a:ext cx="99441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/>
              <a:t>Prezentarea produselor finale realizate în cadrul activității de predare, învățare, formare care a avut loc în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Moreni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Romania</a:t>
            </a:r>
            <a:r>
              <a:rPr lang="en-US" sz="3200" dirty="0"/>
              <a:t> </a:t>
            </a:r>
            <a:r>
              <a:rPr lang="vi-VN" sz="3200" dirty="0"/>
              <a:t>, în perioada 3-10 Martie.  </a:t>
            </a:r>
          </a:p>
        </p:txBody>
      </p:sp>
    </p:spTree>
    <p:extLst>
      <p:ext uri="{BB962C8B-B14F-4D97-AF65-F5344CB8AC3E}">
        <p14:creationId xmlns:p14="http://schemas.microsoft.com/office/powerpoint/2010/main" val="2889789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5000" r="18268" b="5556"/>
          <a:stretch/>
        </p:blipFill>
        <p:spPr>
          <a:xfrm>
            <a:off x="171450" y="495300"/>
            <a:ext cx="5762625" cy="4648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982" t="48889" b="6841"/>
          <a:stretch/>
        </p:blipFill>
        <p:spPr>
          <a:xfrm>
            <a:off x="5934075" y="495300"/>
            <a:ext cx="6064910" cy="4648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2034880" y="5511284"/>
            <a:ext cx="83695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ro-RO" sz="32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rezentare a problemelor de mediu în fiecare țară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65739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1667" b="18341"/>
          <a:stretch/>
        </p:blipFill>
        <p:spPr>
          <a:xfrm>
            <a:off x="800099" y="209550"/>
            <a:ext cx="10358052" cy="38989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70" t="40000" r="370" b="9862"/>
          <a:stretch/>
        </p:blipFill>
        <p:spPr>
          <a:xfrm>
            <a:off x="7081451" y="4010024"/>
            <a:ext cx="4076700" cy="27253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480751" y="4587869"/>
            <a:ext cx="46584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ro-RO" sz="3200" dirty="0">
                <a:latin typeface="Arial" panose="020B0604020202020204" pitchFamily="34" charset="0"/>
                <a:cs typeface="Arial" panose="020B0604020202020204" pitchFamily="34" charset="0"/>
              </a:rPr>
              <a:t>naliză a modalităților de economisire a energiei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172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428621"/>
            <a:ext cx="5943604" cy="4457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9804" y="428621"/>
            <a:ext cx="6057905" cy="4457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209800" y="5324475"/>
            <a:ext cx="81724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ro-RO" sz="4000" dirty="0">
                <a:latin typeface="Arial" panose="020B0604020202020204" pitchFamily="34" charset="0"/>
                <a:cs typeface="Arial" panose="020B0604020202020204" pitchFamily="34" charset="0"/>
              </a:rPr>
              <a:t>ampani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ro-RO" sz="4000" dirty="0">
                <a:latin typeface="Arial" panose="020B0604020202020204" pitchFamily="34" charset="0"/>
                <a:cs typeface="Arial" panose="020B0604020202020204" pitchFamily="34" charset="0"/>
              </a:rPr>
              <a:t> de mediu </a:t>
            </a:r>
            <a:r>
              <a:rPr lang="ro-RO" sz="4000" b="1" dirty="0">
                <a:latin typeface="Arial" panose="020B0604020202020204" pitchFamily="34" charset="0"/>
                <a:cs typeface="Arial" panose="020B0604020202020204" pitchFamily="34" charset="0"/>
              </a:rPr>
              <a:t>WE CARE</a:t>
            </a:r>
            <a:r>
              <a:rPr lang="ro-RO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5776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389"/>
          <a:stretch/>
        </p:blipFill>
        <p:spPr>
          <a:xfrm>
            <a:off x="733425" y="600075"/>
            <a:ext cx="5143500" cy="5734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5278"/>
          <a:stretch/>
        </p:blipFill>
        <p:spPr>
          <a:xfrm>
            <a:off x="6334125" y="2358941"/>
            <a:ext cx="5143500" cy="3752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6096000" y="791260"/>
            <a:ext cx="6096000" cy="1366528"/>
          </a:xfrm>
          <a:prstGeom prst="rect">
            <a:avLst/>
          </a:prstGeom>
        </p:spPr>
        <p:txBody>
          <a:bodyPr>
            <a:spAutoFit/>
          </a:bodyPr>
          <a:lstStyle/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222222"/>
              </a:buClr>
              <a:buSzPts val="1200"/>
            </a:pPr>
            <a:r>
              <a:rPr lang="en-US" sz="2400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o-RO" sz="2400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tudiu</a:t>
            </a:r>
            <a:r>
              <a:rPr lang="ro-RO" sz="24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asupra modului în care consumul influențează piața muncii și modul în care consumul influențează mediul</a:t>
            </a:r>
            <a:endParaRPr lang="en-US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8895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96</TotalTime>
  <Words>220</Words>
  <Application>Microsoft Office PowerPoint</Application>
  <PresentationFormat>Widescreen</PresentationFormat>
  <Paragraphs>14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Office Theme</vt:lpstr>
      <vt:lpstr>YOUNGSTERS NOWADAYS. WHERE FROM, WHERE TO? 2017-1-RO01-KA219-037190  Proiect de parteneriat strategic pentru susținerea schimbului de bune practici în domeniul școlar, proiect doar între școli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YOUNGSTERS NOWADAYS. WHERE FROM, WHERE TO? 2017-1-RO01-KA219-037190  Proiect de parteneriat strategic pentru susținerea schimbului de bune practici în domeniul școlar, proiect doar între școli </dc:title>
  <dc:creator>Edward Cîrlan</dc:creator>
  <cp:lastModifiedBy>Lenovo</cp:lastModifiedBy>
  <cp:revision>44</cp:revision>
  <dcterms:created xsi:type="dcterms:W3CDTF">2019-05-08T11:04:39Z</dcterms:created>
  <dcterms:modified xsi:type="dcterms:W3CDTF">2019-08-31T18:43:46Z</dcterms:modified>
</cp:coreProperties>
</file>