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>
      <p:cViewPr varScale="1">
        <p:scale>
          <a:sx n="88" d="100"/>
          <a:sy n="88" d="100"/>
        </p:scale>
        <p:origin x="90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5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9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9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1028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01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3634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63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57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2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35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7903-473E-4CDF-B171-FEC375041199}" type="datetimeFigureOut">
              <a:rPr lang="it-IT" smtClean="0"/>
              <a:t>30/05/2018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AB85-C9C3-4A84-A9BF-1AC3D64B0F2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5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g"/><Relationship Id="rId7" Type="http://schemas.openxmlformats.org/officeDocument/2006/relationships/image" Target="../media/image1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g"/><Relationship Id="rId7" Type="http://schemas.openxmlformats.org/officeDocument/2006/relationships/image" Target="../media/image1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561975" y="242515"/>
            <a:ext cx="11072814" cy="7798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ERASMUS+ Youngsters Nowadays. </a:t>
            </a:r>
          </a:p>
          <a:p>
            <a:pPr algn="ctr"/>
            <a:r>
              <a:rPr lang="en-US" sz="36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Where from, Where to? </a:t>
            </a:r>
          </a:p>
          <a:p>
            <a:pPr algn="ctr"/>
            <a:r>
              <a:rPr lang="en-US" sz="2000" b="1" kern="10" dirty="0">
                <a:ln w="158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EEECE1"/>
                </a:solidFill>
                <a:effectLst>
                  <a:outerShdw dist="29783" dir="1514402" algn="ctr" rotWithShape="0">
                    <a:srgbClr val="D8D8D8">
                      <a:alpha val="74998"/>
                    </a:srgbClr>
                  </a:outerShdw>
                </a:effectLst>
                <a:latin typeface="Arial Black" panose="020B0A04020102020204" pitchFamily="34" charset="0"/>
              </a:rPr>
              <a:t>2017-1-RO01-KA219-037190</a:t>
            </a:r>
            <a:endParaRPr lang="it-IT" sz="2000" b="1" kern="10" dirty="0">
              <a:ln w="15875">
                <a:solidFill>
                  <a:srgbClr val="1F497D"/>
                </a:solidFill>
                <a:round/>
                <a:headEnd/>
                <a:tailEnd/>
              </a:ln>
              <a:solidFill>
                <a:srgbClr val="EEECE1"/>
              </a:solidFill>
              <a:effectLst>
                <a:outerShdw dist="29783" dir="1514402" algn="ctr" rotWithShape="0">
                  <a:srgbClr val="D8D8D8">
                    <a:alpha val="74998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 descr="youngst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512" y="1110858"/>
            <a:ext cx="265747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668222" y="4335594"/>
            <a:ext cx="8523712" cy="15834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it-IT" sz="2000" b="1" kern="10" dirty="0" err="1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Day</a:t>
            </a:r>
            <a:r>
              <a:rPr lang="it-IT" sz="2000" b="1" kern="1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 of Sports</a:t>
            </a:r>
            <a:endParaRPr lang="it-IT" sz="2000" b="1" kern="10" dirty="0">
              <a:ln w="28575">
                <a:solidFill>
                  <a:srgbClr val="1F497D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it-IT" sz="1100" b="1" kern="10" dirty="0" smtClean="0">
                <a:ln w="2857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17961" dir="8100000" algn="ctr" rotWithShape="0">
                    <a:srgbClr val="548DD4">
                      <a:alpha val="50000"/>
                    </a:srgbClr>
                  </a:outerShdw>
                </a:effectLst>
                <a:latin typeface="Arial Black" panose="020B0A04020102020204" pitchFamily="34" charset="0"/>
              </a:rPr>
              <a:t>25/05/2018</a:t>
            </a:r>
            <a:endParaRPr lang="it-IT" sz="1100" b="1" kern="10" dirty="0">
              <a:ln w="28575">
                <a:solidFill>
                  <a:srgbClr val="1F497D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17961" dir="8100000" algn="ctr" rotWithShape="0">
                  <a:srgbClr val="548DD4">
                    <a:alpha val="5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45" y="3669311"/>
            <a:ext cx="2278972" cy="50729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6155981"/>
            <a:ext cx="3896342" cy="6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7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67657" cy="689020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41194">
            <a:off x="6605152" y="1948810"/>
            <a:ext cx="3801590" cy="3798847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1697371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6155981"/>
            <a:ext cx="3896342" cy="667530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Rettangolo 7"/>
          <p:cNvSpPr/>
          <p:nvPr/>
        </p:nvSpPr>
        <p:spPr>
          <a:xfrm>
            <a:off x="1223731" y="-168387"/>
            <a:ext cx="98694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Having Fun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Playing Together </a:t>
            </a:r>
          </a:p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and Promoting Physical Activities</a:t>
            </a:r>
            <a:r>
              <a:rPr lang="en-US" sz="5400" dirty="0"/>
              <a:t> </a:t>
            </a:r>
            <a:endParaRPr lang="it-IT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02" y="1761893"/>
            <a:ext cx="2658099" cy="199357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015" y="1761893"/>
            <a:ext cx="2762528" cy="2071896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843" y="1807488"/>
            <a:ext cx="3382014" cy="1902383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727" y="3833789"/>
            <a:ext cx="3678246" cy="206901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9" y="4466899"/>
            <a:ext cx="3381051" cy="190184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809" y="4386610"/>
            <a:ext cx="3666521" cy="206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6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12" y="6155981"/>
            <a:ext cx="3896342" cy="66753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" y="223999"/>
            <a:ext cx="3294816" cy="247111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989" y="223999"/>
            <a:ext cx="3238315" cy="24287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1" y="4841302"/>
            <a:ext cx="2427991" cy="18209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70" y="3737053"/>
            <a:ext cx="3321576" cy="249118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01" y="173957"/>
            <a:ext cx="4514014" cy="33855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410" y="3694398"/>
            <a:ext cx="3004882" cy="225366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2" y="2757418"/>
            <a:ext cx="2612360" cy="19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2317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27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erasmus 3</dc:creator>
  <cp:lastModifiedBy>erasmus</cp:lastModifiedBy>
  <cp:revision>6</cp:revision>
  <dcterms:created xsi:type="dcterms:W3CDTF">2018-05-29T12:23:44Z</dcterms:created>
  <dcterms:modified xsi:type="dcterms:W3CDTF">2018-05-30T15:11:44Z</dcterms:modified>
</cp:coreProperties>
</file>