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84" r:id="rId2"/>
    <p:sldId id="274" r:id="rId3"/>
    <p:sldId id="285" r:id="rId4"/>
    <p:sldId id="286" r:id="rId5"/>
    <p:sldId id="287" r:id="rId6"/>
    <p:sldId id="288" r:id="rId7"/>
    <p:sldId id="289" r:id="rId8"/>
    <p:sldId id="290" r:id="rId9"/>
    <p:sldId id="291" r:id="rId10"/>
    <p:sldId id="293" r:id="rId11"/>
    <p:sldId id="294" r:id="rId12"/>
    <p:sldId id="295" r:id="rId13"/>
  </p:sldIdLst>
  <p:sldSz cx="9144000" cy="6858000" type="screen4x3"/>
  <p:notesSz cx="6743700" cy="9875838"/>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Estilo Médio 2 - Destaqu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édio 2 - Destaqu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édio 2 - Destaqu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15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22588" cy="493713"/>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19525" y="0"/>
            <a:ext cx="2922588" cy="493713"/>
          </a:xfrm>
          <a:prstGeom prst="rect">
            <a:avLst/>
          </a:prstGeom>
        </p:spPr>
        <p:txBody>
          <a:bodyPr vert="horz" lIns="91440" tIns="45720" rIns="91440" bIns="45720" rtlCol="0"/>
          <a:lstStyle>
            <a:lvl1pPr algn="r">
              <a:defRPr sz="1200"/>
            </a:lvl1pPr>
          </a:lstStyle>
          <a:p>
            <a:fld id="{D370CB5D-30E2-4290-B13C-04BF44D04FE0}" type="datetimeFigureOut">
              <a:rPr lang="pt-PT" smtClean="0"/>
              <a:pPr/>
              <a:t>04/03/2018</a:t>
            </a:fld>
            <a:endParaRPr lang="pt-PT"/>
          </a:p>
        </p:txBody>
      </p:sp>
      <p:sp>
        <p:nvSpPr>
          <p:cNvPr id="4" name="Marcador de Posição da Imagem do Diapositivo 3"/>
          <p:cNvSpPr>
            <a:spLocks noGrp="1" noRot="1" noChangeAspect="1"/>
          </p:cNvSpPr>
          <p:nvPr>
            <p:ph type="sldImg" idx="2"/>
          </p:nvPr>
        </p:nvSpPr>
        <p:spPr>
          <a:xfrm>
            <a:off x="904875" y="741363"/>
            <a:ext cx="4933950" cy="370205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74688" y="4691063"/>
            <a:ext cx="5394325" cy="4443412"/>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9380538"/>
            <a:ext cx="2922588" cy="493712"/>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19525" y="9380538"/>
            <a:ext cx="2922588" cy="493712"/>
          </a:xfrm>
          <a:prstGeom prst="rect">
            <a:avLst/>
          </a:prstGeom>
        </p:spPr>
        <p:txBody>
          <a:bodyPr vert="horz" lIns="91440" tIns="45720" rIns="91440" bIns="45720" rtlCol="0" anchor="b"/>
          <a:lstStyle>
            <a:lvl1pPr algn="r">
              <a:defRPr sz="1200"/>
            </a:lvl1pPr>
          </a:lstStyle>
          <a:p>
            <a:fld id="{B8C7138C-C846-4722-8577-ADF11D6FD988}" type="slidenum">
              <a:rPr lang="pt-PT" smtClean="0"/>
              <a:pPr/>
              <a:t>‹#›</a:t>
            </a:fld>
            <a:endParaRPr lang="pt-PT"/>
          </a:p>
        </p:txBody>
      </p:sp>
    </p:spTree>
    <p:extLst>
      <p:ext uri="{BB962C8B-B14F-4D97-AF65-F5344CB8AC3E}">
        <p14:creationId xmlns:p14="http://schemas.microsoft.com/office/powerpoint/2010/main" val="192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Good morning and welcome</a:t>
            </a:r>
            <a:r>
              <a:rPr lang="pt-PT" baseline="0" dirty="0" smtClean="0"/>
              <a:t> to Fatima Hospitality School. So I´m going to talk about the questionnaries Eating Habits answered by the portuguese.</a:t>
            </a:r>
            <a:endParaRPr lang="en-US" dirty="0"/>
          </a:p>
        </p:txBody>
      </p:sp>
      <p:sp>
        <p:nvSpPr>
          <p:cNvPr id="4" name="Slide Number Placeholder 3"/>
          <p:cNvSpPr>
            <a:spLocks noGrp="1"/>
          </p:cNvSpPr>
          <p:nvPr>
            <p:ph type="sldNum" sz="quarter" idx="10"/>
          </p:nvPr>
        </p:nvSpPr>
        <p:spPr/>
        <p:txBody>
          <a:bodyPr/>
          <a:lstStyle/>
          <a:p>
            <a:fld id="{B8C7138C-C846-4722-8577-ADF11D6FD988}" type="slidenum">
              <a:rPr lang="pt-PT" smtClean="0"/>
              <a:pPr/>
              <a:t>1</a:t>
            </a:fld>
            <a:endParaRPr lang="pt-PT"/>
          </a:p>
        </p:txBody>
      </p:sp>
    </p:spTree>
    <p:extLst>
      <p:ext uri="{BB962C8B-B14F-4D97-AF65-F5344CB8AC3E}">
        <p14:creationId xmlns:p14="http://schemas.microsoft.com/office/powerpoint/2010/main" val="2738232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“How many glasses of water do you drink every day?” in relation to the former who didn´t drink fizzy drinks, then portuguese students drink a lot glasses</a:t>
            </a:r>
            <a:r>
              <a:rPr lang="pt-PT" baseline="0" dirty="0" smtClean="0"/>
              <a:t> of water a day. </a:t>
            </a:r>
            <a:endParaRPr lang="en-US" dirty="0"/>
          </a:p>
        </p:txBody>
      </p:sp>
      <p:sp>
        <p:nvSpPr>
          <p:cNvPr id="4" name="Slide Number Placeholder 3"/>
          <p:cNvSpPr>
            <a:spLocks noGrp="1"/>
          </p:cNvSpPr>
          <p:nvPr>
            <p:ph type="sldNum" sz="quarter" idx="10"/>
          </p:nvPr>
        </p:nvSpPr>
        <p:spPr/>
        <p:txBody>
          <a:bodyPr/>
          <a:lstStyle/>
          <a:p>
            <a:fld id="{B8C7138C-C846-4722-8577-ADF11D6FD988}" type="slidenum">
              <a:rPr lang="pt-PT" smtClean="0"/>
              <a:pPr/>
              <a:t>10</a:t>
            </a:fld>
            <a:endParaRPr lang="pt-PT"/>
          </a:p>
        </p:txBody>
      </p:sp>
    </p:spTree>
    <p:extLst>
      <p:ext uri="{BB962C8B-B14F-4D97-AF65-F5344CB8AC3E}">
        <p14:creationId xmlns:p14="http://schemas.microsoft.com/office/powerpoint/2010/main" val="2654774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“What sort</a:t>
            </a:r>
            <a:r>
              <a:rPr lang="pt-PT" baseline="0" dirty="0" smtClean="0"/>
              <a:t> of food do you buy?” most of the students sixty one buy fresh food, twenty eight buy fresh and frozen food.</a:t>
            </a:r>
            <a:endParaRPr lang="en-US" dirty="0"/>
          </a:p>
        </p:txBody>
      </p:sp>
      <p:sp>
        <p:nvSpPr>
          <p:cNvPr id="4" name="Slide Number Placeholder 3"/>
          <p:cNvSpPr>
            <a:spLocks noGrp="1"/>
          </p:cNvSpPr>
          <p:nvPr>
            <p:ph type="sldNum" sz="quarter" idx="10"/>
          </p:nvPr>
        </p:nvSpPr>
        <p:spPr/>
        <p:txBody>
          <a:bodyPr/>
          <a:lstStyle/>
          <a:p>
            <a:fld id="{B8C7138C-C846-4722-8577-ADF11D6FD988}" type="slidenum">
              <a:rPr lang="pt-PT" smtClean="0"/>
              <a:pPr/>
              <a:t>11</a:t>
            </a:fld>
            <a:endParaRPr lang="pt-PT"/>
          </a:p>
        </p:txBody>
      </p:sp>
    </p:spTree>
    <p:extLst>
      <p:ext uri="{BB962C8B-B14F-4D97-AF65-F5344CB8AC3E}">
        <p14:creationId xmlns:p14="http://schemas.microsoft.com/office/powerpoint/2010/main" val="1258302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In the last question “Regarding your diet, is there at least one thing you would like to change</a:t>
            </a:r>
            <a:r>
              <a:rPr lang="pt-PT" baseline="0" dirty="0" smtClean="0"/>
              <a:t> now?” fourteen students say they eat more fruit, teen students say thay eat less unhealthy food, sixteen students say eat more vegetables, nine students say eat more fruit, drink more water and five students say eat less fast food and have breakfast.</a:t>
            </a:r>
            <a:endParaRPr lang="en-US" dirty="0"/>
          </a:p>
        </p:txBody>
      </p:sp>
      <p:sp>
        <p:nvSpPr>
          <p:cNvPr id="4" name="Slide Number Placeholder 3"/>
          <p:cNvSpPr>
            <a:spLocks noGrp="1"/>
          </p:cNvSpPr>
          <p:nvPr>
            <p:ph type="sldNum" sz="quarter" idx="10"/>
          </p:nvPr>
        </p:nvSpPr>
        <p:spPr/>
        <p:txBody>
          <a:bodyPr/>
          <a:lstStyle/>
          <a:p>
            <a:fld id="{B8C7138C-C846-4722-8577-ADF11D6FD988}" type="slidenum">
              <a:rPr lang="pt-PT" smtClean="0"/>
              <a:pPr/>
              <a:t>12</a:t>
            </a:fld>
            <a:endParaRPr lang="pt-PT"/>
          </a:p>
        </p:txBody>
      </p:sp>
    </p:spTree>
    <p:extLst>
      <p:ext uri="{BB962C8B-B14F-4D97-AF65-F5344CB8AC3E}">
        <p14:creationId xmlns:p14="http://schemas.microsoft.com/office/powerpoint/2010/main" val="333328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For the question</a:t>
            </a:r>
            <a:r>
              <a:rPr lang="pt-PT" baseline="0" dirty="0" smtClean="0"/>
              <a:t> “How many meals do you eat every day during weekdays?”, five students answered that have 1 meal a day, twenty six students have 2 meals a day, thirty nine students have 3 meals a day and seventy seven  students have more than 3.</a:t>
            </a:r>
            <a:endParaRPr lang="en-US" dirty="0"/>
          </a:p>
        </p:txBody>
      </p:sp>
      <p:sp>
        <p:nvSpPr>
          <p:cNvPr id="4" name="Slide Number Placeholder 3"/>
          <p:cNvSpPr>
            <a:spLocks noGrp="1"/>
          </p:cNvSpPr>
          <p:nvPr>
            <p:ph type="sldNum" sz="quarter" idx="10"/>
          </p:nvPr>
        </p:nvSpPr>
        <p:spPr/>
        <p:txBody>
          <a:bodyPr/>
          <a:lstStyle/>
          <a:p>
            <a:fld id="{B8C7138C-C846-4722-8577-ADF11D6FD988}" type="slidenum">
              <a:rPr lang="pt-PT" smtClean="0"/>
              <a:pPr/>
              <a:t>2</a:t>
            </a:fld>
            <a:endParaRPr lang="pt-PT"/>
          </a:p>
        </p:txBody>
      </p:sp>
    </p:spTree>
    <p:extLst>
      <p:ext uri="{BB962C8B-B14F-4D97-AF65-F5344CB8AC3E}">
        <p14:creationId xmlns:p14="http://schemas.microsoft.com/office/powerpoint/2010/main" val="2281291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For the question “Wich meal do you consider the most important of the day and you always have it?” eighty-seven</a:t>
            </a:r>
          </a:p>
          <a:p>
            <a:r>
              <a:rPr lang="pt-PT" dirty="0" smtClean="0"/>
              <a:t>Students consider the Breakfat the meal more important, nineteen students consider the lunch, fourteen consider Breakfast and lunch and for last eleven students consider Breakfast, lunch and dinner.</a:t>
            </a:r>
            <a:endParaRPr lang="en-US" dirty="0"/>
          </a:p>
        </p:txBody>
      </p:sp>
      <p:sp>
        <p:nvSpPr>
          <p:cNvPr id="4" name="Slide Number Placeholder 3"/>
          <p:cNvSpPr>
            <a:spLocks noGrp="1"/>
          </p:cNvSpPr>
          <p:nvPr>
            <p:ph type="sldNum" sz="quarter" idx="10"/>
          </p:nvPr>
        </p:nvSpPr>
        <p:spPr/>
        <p:txBody>
          <a:bodyPr/>
          <a:lstStyle/>
          <a:p>
            <a:fld id="{B8C7138C-C846-4722-8577-ADF11D6FD988}" type="slidenum">
              <a:rPr lang="pt-PT" smtClean="0"/>
              <a:pPr/>
              <a:t>3</a:t>
            </a:fld>
            <a:endParaRPr lang="pt-PT"/>
          </a:p>
        </p:txBody>
      </p:sp>
    </p:spTree>
    <p:extLst>
      <p:ext uri="{BB962C8B-B14F-4D97-AF65-F5344CB8AC3E}">
        <p14:creationId xmlns:p14="http://schemas.microsoft.com/office/powerpoint/2010/main" val="180397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In</a:t>
            </a:r>
            <a:r>
              <a:rPr lang="pt-PT" baseline="0" dirty="0" smtClean="0"/>
              <a:t> this </a:t>
            </a:r>
            <a:r>
              <a:rPr lang="pt-PT" dirty="0" smtClean="0"/>
              <a:t>question “Your main meals are: “ </a:t>
            </a:r>
            <a:r>
              <a:rPr lang="en-US" dirty="0" smtClean="0"/>
              <a:t>one hundred and twenty seven students say the main meal is freshly home-</a:t>
            </a:r>
            <a:r>
              <a:rPr lang="en-US" baseline="0" dirty="0" smtClean="0"/>
              <a:t> cooked, four students answered pre- cooked, microwave, three students answered taken in a restaurant, four students answered fast food, takeaways and nine students answered taken in a cafeteria.</a:t>
            </a:r>
            <a:endParaRPr lang="en-US" dirty="0"/>
          </a:p>
        </p:txBody>
      </p:sp>
      <p:sp>
        <p:nvSpPr>
          <p:cNvPr id="4" name="Slide Number Placeholder 3"/>
          <p:cNvSpPr>
            <a:spLocks noGrp="1"/>
          </p:cNvSpPr>
          <p:nvPr>
            <p:ph type="sldNum" sz="quarter" idx="10"/>
          </p:nvPr>
        </p:nvSpPr>
        <p:spPr/>
        <p:txBody>
          <a:bodyPr/>
          <a:lstStyle/>
          <a:p>
            <a:fld id="{B8C7138C-C846-4722-8577-ADF11D6FD988}" type="slidenum">
              <a:rPr lang="pt-PT" smtClean="0"/>
              <a:pPr/>
              <a:t>4</a:t>
            </a:fld>
            <a:endParaRPr lang="pt-PT"/>
          </a:p>
        </p:txBody>
      </p:sp>
    </p:spTree>
    <p:extLst>
      <p:ext uri="{BB962C8B-B14F-4D97-AF65-F5344CB8AC3E}">
        <p14:creationId xmlns:p14="http://schemas.microsoft.com/office/powerpoint/2010/main" val="1975556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smtClean="0"/>
              <a:t>In the question “Your</a:t>
            </a:r>
            <a:r>
              <a:rPr lang="pt-PT" baseline="0" dirty="0" smtClean="0"/>
              <a:t> main meals consist of:” most students consume soup, cereals, steak, fish, vegetables, salad and dairy products.</a:t>
            </a:r>
            <a:endParaRPr lang="pt-PT" dirty="0"/>
          </a:p>
        </p:txBody>
      </p:sp>
      <p:sp>
        <p:nvSpPr>
          <p:cNvPr id="4" name="Marcador de Posição do Número do Diapositivo 3"/>
          <p:cNvSpPr>
            <a:spLocks noGrp="1"/>
          </p:cNvSpPr>
          <p:nvPr>
            <p:ph type="sldNum" sz="quarter" idx="10"/>
          </p:nvPr>
        </p:nvSpPr>
        <p:spPr/>
        <p:txBody>
          <a:bodyPr/>
          <a:lstStyle/>
          <a:p>
            <a:fld id="{B8C7138C-C846-4722-8577-ADF11D6FD988}" type="slidenum">
              <a:rPr lang="pt-PT" smtClean="0"/>
              <a:pPr/>
              <a:t>5</a:t>
            </a:fld>
            <a:endParaRPr lang="pt-PT"/>
          </a:p>
        </p:txBody>
      </p:sp>
    </p:spTree>
    <p:extLst>
      <p:ext uri="{BB962C8B-B14F-4D97-AF65-F5344CB8AC3E}">
        <p14:creationId xmlns:p14="http://schemas.microsoft.com/office/powerpoint/2010/main" val="2421240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In</a:t>
            </a:r>
            <a:r>
              <a:rPr lang="pt-PT" baseline="0" dirty="0" smtClean="0"/>
              <a:t> this</a:t>
            </a:r>
            <a:r>
              <a:rPr lang="pt-PT" dirty="0" smtClean="0"/>
              <a:t> question “ Do you choose food which</a:t>
            </a:r>
            <a:r>
              <a:rPr lang="pt-PT" baseline="0" dirty="0" smtClean="0"/>
              <a:t> is baked, steamed or grilled rather than food that is fried?” one hundred and twenty students say yes and twenty seven say no.</a:t>
            </a:r>
            <a:endParaRPr lang="en-US" dirty="0"/>
          </a:p>
        </p:txBody>
      </p:sp>
      <p:sp>
        <p:nvSpPr>
          <p:cNvPr id="4" name="Slide Number Placeholder 3"/>
          <p:cNvSpPr>
            <a:spLocks noGrp="1"/>
          </p:cNvSpPr>
          <p:nvPr>
            <p:ph type="sldNum" sz="quarter" idx="10"/>
          </p:nvPr>
        </p:nvSpPr>
        <p:spPr/>
        <p:txBody>
          <a:bodyPr/>
          <a:lstStyle/>
          <a:p>
            <a:fld id="{B8C7138C-C846-4722-8577-ADF11D6FD988}" type="slidenum">
              <a:rPr lang="pt-PT" smtClean="0"/>
              <a:pPr/>
              <a:t>6</a:t>
            </a:fld>
            <a:endParaRPr lang="pt-PT"/>
          </a:p>
        </p:txBody>
      </p:sp>
    </p:spTree>
    <p:extLst>
      <p:ext uri="{BB962C8B-B14F-4D97-AF65-F5344CB8AC3E}">
        <p14:creationId xmlns:p14="http://schemas.microsoft.com/office/powerpoint/2010/main" val="1392622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For the question “What</a:t>
            </a:r>
            <a:r>
              <a:rPr lang="pt-PT" baseline="0" dirty="0" smtClean="0"/>
              <a:t> do you eat as snacks?” most students consume biscuits, chocolate, sandwiches, pastries, fruit and yoghurt.</a:t>
            </a:r>
            <a:endParaRPr lang="en-US" dirty="0"/>
          </a:p>
        </p:txBody>
      </p:sp>
      <p:sp>
        <p:nvSpPr>
          <p:cNvPr id="4" name="Slide Number Placeholder 3"/>
          <p:cNvSpPr>
            <a:spLocks noGrp="1"/>
          </p:cNvSpPr>
          <p:nvPr>
            <p:ph type="sldNum" sz="quarter" idx="10"/>
          </p:nvPr>
        </p:nvSpPr>
        <p:spPr/>
        <p:txBody>
          <a:bodyPr/>
          <a:lstStyle/>
          <a:p>
            <a:fld id="{B8C7138C-C846-4722-8577-ADF11D6FD988}" type="slidenum">
              <a:rPr lang="pt-PT" smtClean="0"/>
              <a:pPr/>
              <a:t>7</a:t>
            </a:fld>
            <a:endParaRPr lang="pt-PT"/>
          </a:p>
        </p:txBody>
      </p:sp>
    </p:spTree>
    <p:extLst>
      <p:ext uri="{BB962C8B-B14F-4D97-AF65-F5344CB8AC3E}">
        <p14:creationId xmlns:p14="http://schemas.microsoft.com/office/powerpoint/2010/main" val="3599933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In</a:t>
            </a:r>
            <a:r>
              <a:rPr lang="pt-PT" baseline="0" dirty="0" smtClean="0"/>
              <a:t> this</a:t>
            </a:r>
            <a:r>
              <a:rPr lang="pt-PT" dirty="0" smtClean="0"/>
              <a:t> question</a:t>
            </a:r>
            <a:r>
              <a:rPr lang="pt-PT" baseline="0" dirty="0" smtClean="0"/>
              <a:t> “How many servings of vegetables and fruit do you eat every day?” the students answered they eat between two a six fruits per day.</a:t>
            </a:r>
            <a:endParaRPr lang="en-US" dirty="0"/>
          </a:p>
        </p:txBody>
      </p:sp>
      <p:sp>
        <p:nvSpPr>
          <p:cNvPr id="4" name="Slide Number Placeholder 3"/>
          <p:cNvSpPr>
            <a:spLocks noGrp="1"/>
          </p:cNvSpPr>
          <p:nvPr>
            <p:ph type="sldNum" sz="quarter" idx="10"/>
          </p:nvPr>
        </p:nvSpPr>
        <p:spPr/>
        <p:txBody>
          <a:bodyPr/>
          <a:lstStyle/>
          <a:p>
            <a:fld id="{B8C7138C-C846-4722-8577-ADF11D6FD988}" type="slidenum">
              <a:rPr lang="pt-PT" smtClean="0"/>
              <a:pPr/>
              <a:t>8</a:t>
            </a:fld>
            <a:endParaRPr lang="pt-PT"/>
          </a:p>
        </p:txBody>
      </p:sp>
    </p:spTree>
    <p:extLst>
      <p:ext uri="{BB962C8B-B14F-4D97-AF65-F5344CB8AC3E}">
        <p14:creationId xmlns:p14="http://schemas.microsoft.com/office/powerpoint/2010/main" val="3347023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“How many glasses/cans of fizzy drinks do you have a day?” half of the students don´t drink fizzy drinks and the</a:t>
            </a:r>
            <a:r>
              <a:rPr lang="pt-PT" baseline="0" dirty="0" smtClean="0"/>
              <a:t> other half drink between one a two glasses.</a:t>
            </a:r>
            <a:endParaRPr lang="en-US" dirty="0"/>
          </a:p>
        </p:txBody>
      </p:sp>
      <p:sp>
        <p:nvSpPr>
          <p:cNvPr id="4" name="Slide Number Placeholder 3"/>
          <p:cNvSpPr>
            <a:spLocks noGrp="1"/>
          </p:cNvSpPr>
          <p:nvPr>
            <p:ph type="sldNum" sz="quarter" idx="10"/>
          </p:nvPr>
        </p:nvSpPr>
        <p:spPr/>
        <p:txBody>
          <a:bodyPr/>
          <a:lstStyle/>
          <a:p>
            <a:fld id="{B8C7138C-C846-4722-8577-ADF11D6FD988}" type="slidenum">
              <a:rPr lang="pt-PT" smtClean="0"/>
              <a:pPr/>
              <a:t>9</a:t>
            </a:fld>
            <a:endParaRPr lang="pt-PT"/>
          </a:p>
        </p:txBody>
      </p:sp>
    </p:spTree>
    <p:extLst>
      <p:ext uri="{BB962C8B-B14F-4D97-AF65-F5344CB8AC3E}">
        <p14:creationId xmlns:p14="http://schemas.microsoft.com/office/powerpoint/2010/main" val="66271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bg>
      <p:bgRef idx="1002">
        <a:schemeClr val="bg2"/>
      </p:bgRef>
    </p:bg>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PT" smtClean="0"/>
              <a:t>Clique para editar o estilo</a:t>
            </a:r>
            <a:endParaRPr kumimoji="0"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PT" smtClean="0"/>
              <a:t>Faça clique para editar o estilo</a:t>
            </a:r>
            <a:endParaRPr kumimoji="0" lang="en-US"/>
          </a:p>
        </p:txBody>
      </p:sp>
      <p:sp>
        <p:nvSpPr>
          <p:cNvPr id="30" name="Marcador de Posição da Data 29"/>
          <p:cNvSpPr>
            <a:spLocks noGrp="1"/>
          </p:cNvSpPr>
          <p:nvPr>
            <p:ph type="dt" sz="half" idx="10"/>
          </p:nvPr>
        </p:nvSpPr>
        <p:spPr/>
        <p:txBody>
          <a:bodyPr/>
          <a:lstStyle/>
          <a:p>
            <a:fld id="{11B734DD-EB98-45A2-ABB3-4EBDE4B17832}" type="datetimeFigureOut">
              <a:rPr lang="pt-PT" smtClean="0"/>
              <a:pPr/>
              <a:t>04/03/2018</a:t>
            </a:fld>
            <a:endParaRPr lang="pt-PT"/>
          </a:p>
        </p:txBody>
      </p:sp>
      <p:sp>
        <p:nvSpPr>
          <p:cNvPr id="19" name="Marcador de Posição do Rodapé 18"/>
          <p:cNvSpPr>
            <a:spLocks noGrp="1"/>
          </p:cNvSpPr>
          <p:nvPr>
            <p:ph type="ftr" sz="quarter" idx="11"/>
          </p:nvPr>
        </p:nvSpPr>
        <p:spPr/>
        <p:txBody>
          <a:bodyPr/>
          <a:lstStyle/>
          <a:p>
            <a:endParaRPr lang="pt-PT"/>
          </a:p>
        </p:txBody>
      </p:sp>
      <p:sp>
        <p:nvSpPr>
          <p:cNvPr id="27" name="Marcador de Posição do Número do Diapositivo 26"/>
          <p:cNvSpPr>
            <a:spLocks noGrp="1"/>
          </p:cNvSpPr>
          <p:nvPr>
            <p:ph type="sldNum" sz="quarter" idx="12"/>
          </p:nvPr>
        </p:nvSpPr>
        <p:spPr/>
        <p:txBody>
          <a:bodyPr/>
          <a:lstStyle/>
          <a:p>
            <a:fld id="{D7851B7C-6C8F-4AE3-86A6-3AF3AD3C612C}" type="slidenum">
              <a:rPr lang="pt-PT" smtClean="0"/>
              <a:pPr/>
              <a:t>‹#›</a:t>
            </a:fld>
            <a:endParaRPr lang="pt-P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smtClean="0"/>
              <a:t>Clique para editar o estilo</a:t>
            </a:r>
            <a:endParaRPr kumimoji="0" lang="en-US"/>
          </a:p>
        </p:txBody>
      </p:sp>
      <p:sp>
        <p:nvSpPr>
          <p:cNvPr id="3" name="Marcador de Posição de Texto Vertical 2"/>
          <p:cNvSpPr>
            <a:spLocks noGrp="1"/>
          </p:cNvSpPr>
          <p:nvPr>
            <p:ph type="body" orient="vert" idx="1"/>
          </p:nvPr>
        </p:nvSpPr>
        <p:spPr/>
        <p:txBody>
          <a:bodyPr vert="eaVer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p>
            <a:fld id="{11B734DD-EB98-45A2-ABB3-4EBDE4B17832}" type="datetimeFigureOut">
              <a:rPr lang="pt-PT" smtClean="0"/>
              <a:pPr/>
              <a:t>04/03/2018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D7851B7C-6C8F-4AE3-86A6-3AF3AD3C612C}" type="slidenum">
              <a:rPr lang="pt-PT" smtClean="0"/>
              <a:pPr/>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kumimoji="0" lang="pt-PT" smtClean="0"/>
              <a:t>Clique para editar o estilo</a:t>
            </a:r>
            <a:endParaRPr kumimoji="0" lang="en-US"/>
          </a:p>
        </p:txBody>
      </p:sp>
      <p:sp>
        <p:nvSpPr>
          <p:cNvPr id="3" name="Marcador de Posição de Texto Vertical 2"/>
          <p:cNvSpPr>
            <a:spLocks noGrp="1"/>
          </p:cNvSpPr>
          <p:nvPr>
            <p:ph type="body" orient="vert" idx="1"/>
          </p:nvPr>
        </p:nvSpPr>
        <p:spPr>
          <a:xfrm>
            <a:off x="457200" y="914401"/>
            <a:ext cx="6019800" cy="5211763"/>
          </a:xfrm>
        </p:spPr>
        <p:txBody>
          <a:bodyPr vert="eaVer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p>
            <a:fld id="{11B734DD-EB98-45A2-ABB3-4EBDE4B17832}" type="datetimeFigureOut">
              <a:rPr lang="pt-PT" smtClean="0"/>
              <a:pPr/>
              <a:t>04/03/2018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D7851B7C-6C8F-4AE3-86A6-3AF3AD3C612C}" type="slidenum">
              <a:rPr lang="pt-PT" smtClean="0"/>
              <a:pPr/>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smtClean="0"/>
              <a:t>Clique para editar o estilo</a:t>
            </a:r>
            <a:endParaRPr kumimoji="0" lang="en-US"/>
          </a:p>
        </p:txBody>
      </p:sp>
      <p:sp>
        <p:nvSpPr>
          <p:cNvPr id="3" name="Marcador de Posição de Conteúdo 2"/>
          <p:cNvSpPr>
            <a:spLocks noGrp="1"/>
          </p:cNvSpPr>
          <p:nvPr>
            <p:ph idx="1"/>
          </p:nvPr>
        </p:nvSpPr>
        <p:spPr/>
        <p:txBody>
          <a:body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p>
            <a:fld id="{11B734DD-EB98-45A2-ABB3-4EBDE4B17832}" type="datetimeFigureOut">
              <a:rPr lang="pt-PT" smtClean="0"/>
              <a:pPr/>
              <a:t>04/03/2018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D7851B7C-6C8F-4AE3-86A6-3AF3AD3C612C}" type="slidenum">
              <a:rPr lang="pt-PT" smtClean="0"/>
              <a:pPr/>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PT" smtClean="0"/>
              <a:t>Clique para editar o estilo</a:t>
            </a:r>
            <a:endParaRPr kumimoji="0" lang="en-US"/>
          </a:p>
        </p:txBody>
      </p:sp>
      <p:sp>
        <p:nvSpPr>
          <p:cNvPr id="3" name="Marcador de Posição do Tex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PT" smtClean="0"/>
              <a:t>Clique para editar os estilos</a:t>
            </a:r>
          </a:p>
        </p:txBody>
      </p:sp>
      <p:sp>
        <p:nvSpPr>
          <p:cNvPr id="4" name="Marcador de Posição da Data 3"/>
          <p:cNvSpPr>
            <a:spLocks noGrp="1"/>
          </p:cNvSpPr>
          <p:nvPr>
            <p:ph type="dt" sz="half" idx="10"/>
          </p:nvPr>
        </p:nvSpPr>
        <p:spPr/>
        <p:txBody>
          <a:bodyPr/>
          <a:lstStyle/>
          <a:p>
            <a:fld id="{11B734DD-EB98-45A2-ABB3-4EBDE4B17832}" type="datetimeFigureOut">
              <a:rPr lang="pt-PT" smtClean="0"/>
              <a:pPr/>
              <a:t>04/03/2018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D7851B7C-6C8F-4AE3-86A6-3AF3AD3C612C}" type="slidenum">
              <a:rPr lang="pt-PT" smtClean="0"/>
              <a:pPr/>
              <a:t>‹#›</a:t>
            </a:fld>
            <a:endParaRPr lang="pt-P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kumimoji="0" lang="pt-PT" smtClean="0"/>
              <a:t>Clique para editar o estilo</a:t>
            </a:r>
            <a:endParaRPr kumimoji="0" lang="en-US"/>
          </a:p>
        </p:txBody>
      </p:sp>
      <p:sp>
        <p:nvSpPr>
          <p:cNvPr id="3" name="Marcador de Posição de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e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5" name="Marcador de Posição da Data 4"/>
          <p:cNvSpPr>
            <a:spLocks noGrp="1"/>
          </p:cNvSpPr>
          <p:nvPr>
            <p:ph type="dt" sz="half" idx="10"/>
          </p:nvPr>
        </p:nvSpPr>
        <p:spPr/>
        <p:txBody>
          <a:bodyPr/>
          <a:lstStyle/>
          <a:p>
            <a:fld id="{11B734DD-EB98-45A2-ABB3-4EBDE4B17832}" type="datetimeFigureOut">
              <a:rPr lang="pt-PT" smtClean="0"/>
              <a:pPr/>
              <a:t>04/03/2018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D7851B7C-6C8F-4AE3-86A6-3AF3AD3C612C}" type="slidenum">
              <a:rPr lang="pt-PT" smtClean="0"/>
              <a:pPr/>
              <a:t>‹#›</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tIns="45720" anchor="b"/>
          <a:lstStyle>
            <a:lvl1pPr>
              <a:defRPr/>
            </a:lvl1pPr>
          </a:lstStyle>
          <a:p>
            <a:r>
              <a:rPr kumimoji="0" lang="pt-PT" smtClean="0"/>
              <a:t>Clique para editar o estilo</a:t>
            </a:r>
            <a:endParaRPr kumimoji="0" lang="en-US"/>
          </a:p>
        </p:txBody>
      </p:sp>
      <p:sp>
        <p:nvSpPr>
          <p:cNvPr id="3" name="Marcador de Posição do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PT" smtClean="0"/>
              <a:t>Clique para editar os estilos</a:t>
            </a:r>
          </a:p>
        </p:txBody>
      </p:sp>
      <p:sp>
        <p:nvSpPr>
          <p:cNvPr id="4" name="Marcador de Posição do Tex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PT" smtClean="0"/>
              <a:t>Clique para editar os estilos</a:t>
            </a:r>
          </a:p>
        </p:txBody>
      </p:sp>
      <p:sp>
        <p:nvSpPr>
          <p:cNvPr id="5" name="Marcador de Posição de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6" name="Marcador de Posição de Conteúd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7" name="Marcador de Posição da Data 6"/>
          <p:cNvSpPr>
            <a:spLocks noGrp="1"/>
          </p:cNvSpPr>
          <p:nvPr>
            <p:ph type="dt" sz="half" idx="10"/>
          </p:nvPr>
        </p:nvSpPr>
        <p:spPr/>
        <p:txBody>
          <a:bodyPr/>
          <a:lstStyle/>
          <a:p>
            <a:fld id="{11B734DD-EB98-45A2-ABB3-4EBDE4B17832}" type="datetimeFigureOut">
              <a:rPr lang="pt-PT" smtClean="0"/>
              <a:pPr/>
              <a:t>04/03/2018</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D7851B7C-6C8F-4AE3-86A6-3AF3AD3C612C}" type="slidenum">
              <a:rPr lang="pt-PT" smtClean="0"/>
              <a:pPr/>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PT" smtClean="0"/>
              <a:t>Clique para editar o estilo</a:t>
            </a:r>
            <a:endParaRPr kumimoji="0" lang="en-US"/>
          </a:p>
        </p:txBody>
      </p:sp>
      <p:sp>
        <p:nvSpPr>
          <p:cNvPr id="3" name="Marcador de Posição da Data 2"/>
          <p:cNvSpPr>
            <a:spLocks noGrp="1"/>
          </p:cNvSpPr>
          <p:nvPr>
            <p:ph type="dt" sz="half" idx="10"/>
          </p:nvPr>
        </p:nvSpPr>
        <p:spPr/>
        <p:txBody>
          <a:bodyPr/>
          <a:lstStyle/>
          <a:p>
            <a:fld id="{11B734DD-EB98-45A2-ABB3-4EBDE4B17832}" type="datetimeFigureOut">
              <a:rPr lang="pt-PT" smtClean="0"/>
              <a:pPr/>
              <a:t>04/03/2018</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D7851B7C-6C8F-4AE3-86A6-3AF3AD3C612C}" type="slidenum">
              <a:rPr lang="pt-PT" smtClean="0"/>
              <a:pPr/>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11B734DD-EB98-45A2-ABB3-4EBDE4B17832}" type="datetimeFigureOut">
              <a:rPr lang="pt-PT" smtClean="0"/>
              <a:pPr/>
              <a:t>04/03/2018</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D7851B7C-6C8F-4AE3-86A6-3AF3AD3C612C}" type="slidenum">
              <a:rPr lang="pt-PT" smtClean="0"/>
              <a:pPr/>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PT" smtClean="0"/>
              <a:t>Clique para editar o estilo</a:t>
            </a:r>
            <a:endParaRPr kumimoji="0" lang="en-US"/>
          </a:p>
        </p:txBody>
      </p:sp>
      <p:sp>
        <p:nvSpPr>
          <p:cNvPr id="3" name="Marcador de Posição do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PT" smtClean="0"/>
              <a:t>Clique para editar os estilos</a:t>
            </a:r>
          </a:p>
        </p:txBody>
      </p:sp>
      <p:sp>
        <p:nvSpPr>
          <p:cNvPr id="4" name="Marcador de Posição de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5" name="Marcador de Posição da Data 4"/>
          <p:cNvSpPr>
            <a:spLocks noGrp="1"/>
          </p:cNvSpPr>
          <p:nvPr>
            <p:ph type="dt" sz="half" idx="10"/>
          </p:nvPr>
        </p:nvSpPr>
        <p:spPr/>
        <p:txBody>
          <a:bodyPr/>
          <a:lstStyle/>
          <a:p>
            <a:fld id="{11B734DD-EB98-45A2-ABB3-4EBDE4B17832}" type="datetimeFigureOut">
              <a:rPr lang="pt-PT" smtClean="0"/>
              <a:pPr/>
              <a:t>04/03/2018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D7851B7C-6C8F-4AE3-86A6-3AF3AD3C612C}" type="slidenum">
              <a:rPr lang="pt-PT" smtClean="0"/>
              <a:pPr/>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Cortar e Arredondar Rectângulo de Canto Simples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ângulo rectângu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PT" smtClean="0"/>
              <a:t>Clique para editar o estilo</a:t>
            </a:r>
            <a:endParaRPr kumimoji="0" lang="en-US"/>
          </a:p>
        </p:txBody>
      </p:sp>
      <p:sp>
        <p:nvSpPr>
          <p:cNvPr id="4" name="Marcador de Posição do Tex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PT" smtClean="0"/>
              <a:t>Clique para editar os estilos</a:t>
            </a:r>
          </a:p>
        </p:txBody>
      </p:sp>
      <p:sp>
        <p:nvSpPr>
          <p:cNvPr id="5" name="Marcador de Posição da Data 4"/>
          <p:cNvSpPr>
            <a:spLocks noGrp="1"/>
          </p:cNvSpPr>
          <p:nvPr>
            <p:ph type="dt" sz="half" idx="10"/>
          </p:nvPr>
        </p:nvSpPr>
        <p:spPr/>
        <p:txBody>
          <a:bodyPr/>
          <a:lstStyle/>
          <a:p>
            <a:fld id="{11B734DD-EB98-45A2-ABB3-4EBDE4B17832}" type="datetimeFigureOut">
              <a:rPr lang="pt-PT" smtClean="0"/>
              <a:pPr/>
              <a:t>04/03/2018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a:xfrm>
            <a:off x="8077200" y="6356350"/>
            <a:ext cx="609600" cy="365125"/>
          </a:xfrm>
        </p:spPr>
        <p:txBody>
          <a:bodyPr/>
          <a:lstStyle/>
          <a:p>
            <a:fld id="{D7851B7C-6C8F-4AE3-86A6-3AF3AD3C612C}" type="slidenum">
              <a:rPr lang="pt-PT" smtClean="0"/>
              <a:pPr/>
              <a:t>‹#›</a:t>
            </a:fld>
            <a:endParaRPr lang="pt-PT"/>
          </a:p>
        </p:txBody>
      </p:sp>
      <p:sp>
        <p:nvSpPr>
          <p:cNvPr id="3" name="Marcador de Posição d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PT" smtClean="0"/>
              <a:t>Clique no ícone para adicionar uma imagem</a:t>
            </a:r>
            <a:endParaRPr kumimoji="0" lang="en-US" dirty="0"/>
          </a:p>
        </p:txBody>
      </p:sp>
      <p:sp>
        <p:nvSpPr>
          <p:cNvPr id="10" name="Forma liv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a liv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a liv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a liv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Marcador de Posição do Títu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PT" smtClean="0"/>
              <a:t>Clique para editar o estilo</a:t>
            </a:r>
            <a:endParaRPr kumimoji="0" lang="en-US"/>
          </a:p>
        </p:txBody>
      </p:sp>
      <p:sp>
        <p:nvSpPr>
          <p:cNvPr id="30" name="Marcador de Posição do Tex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PT" smtClean="0"/>
              <a:t>Clique para editar os estilos</a:t>
            </a:r>
          </a:p>
          <a:p>
            <a:pPr lvl="1" eaLnBrk="1" latinLnBrk="0" hangingPunct="1"/>
            <a:r>
              <a:rPr kumimoji="0" lang="pt-PT" smtClean="0"/>
              <a:t>Segundo nível</a:t>
            </a:r>
          </a:p>
          <a:p>
            <a:pPr lvl="2" eaLnBrk="1" latinLnBrk="0" hangingPunct="1"/>
            <a:r>
              <a:rPr kumimoji="0" lang="pt-PT" smtClean="0"/>
              <a:t>Terceiro nível</a:t>
            </a:r>
          </a:p>
          <a:p>
            <a:pPr lvl="3" eaLnBrk="1" latinLnBrk="0" hangingPunct="1"/>
            <a:r>
              <a:rPr kumimoji="0" lang="pt-PT" smtClean="0"/>
              <a:t>Quarto nível</a:t>
            </a:r>
          </a:p>
          <a:p>
            <a:pPr lvl="4" eaLnBrk="1" latinLnBrk="0" hangingPunct="1"/>
            <a:r>
              <a:rPr kumimoji="0" lang="pt-PT" smtClean="0"/>
              <a:t>Quinto nível</a:t>
            </a:r>
            <a:endParaRPr kumimoji="0" lang="en-US"/>
          </a:p>
        </p:txBody>
      </p:sp>
      <p:sp>
        <p:nvSpPr>
          <p:cNvPr id="10" name="Marcador de Posição da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1B734DD-EB98-45A2-ABB3-4EBDE4B17832}" type="datetimeFigureOut">
              <a:rPr lang="pt-PT" smtClean="0"/>
              <a:pPr/>
              <a:t>04/03/2018</a:t>
            </a:fld>
            <a:endParaRPr lang="pt-PT"/>
          </a:p>
        </p:txBody>
      </p:sp>
      <p:sp>
        <p:nvSpPr>
          <p:cNvPr id="22" name="Marcador de Posição do Rodapé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PT"/>
          </a:p>
        </p:txBody>
      </p:sp>
      <p:sp>
        <p:nvSpPr>
          <p:cNvPr id="18" name="Marcador de Posição do Número do Diapositivo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7851B7C-6C8F-4AE3-86A6-3AF3AD3C612C}" type="slidenum">
              <a:rPr lang="pt-PT" smtClean="0"/>
              <a:pPr/>
              <a:t>‹#›</a:t>
            </a:fld>
            <a:endParaRPr lang="pt-PT"/>
          </a:p>
        </p:txBody>
      </p:sp>
      <p:grpSp>
        <p:nvGrpSpPr>
          <p:cNvPr id="2" name="Grupo 1"/>
          <p:cNvGrpSpPr/>
          <p:nvPr/>
        </p:nvGrpSpPr>
        <p:grpSpPr>
          <a:xfrm>
            <a:off x="-19017" y="202408"/>
            <a:ext cx="9180548" cy="649224"/>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ângulo 8"/>
          <p:cNvSpPr/>
          <p:nvPr/>
        </p:nvSpPr>
        <p:spPr>
          <a:xfrm>
            <a:off x="3214678" y="0"/>
            <a:ext cx="5929322"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rgbClr val="A5C249"/>
                </a:solidFill>
                <a:latin typeface="Calibri"/>
              </a:rPr>
              <a:t>FATIMA</a:t>
            </a:r>
            <a:r>
              <a:rPr lang="pt-PT" sz="2200" b="1" dirty="0" smtClean="0">
                <a:solidFill>
                  <a:srgbClr val="A5C249"/>
                </a:solidFill>
                <a:latin typeface="Calibri"/>
              </a:rPr>
              <a:t> </a:t>
            </a:r>
            <a:r>
              <a:rPr lang="en-US" sz="2200" b="1" dirty="0" smtClean="0">
                <a:solidFill>
                  <a:srgbClr val="A5C249"/>
                </a:solidFill>
                <a:latin typeface="Calibri"/>
              </a:rPr>
              <a:t>HOSPITALITY</a:t>
            </a:r>
            <a:r>
              <a:rPr lang="pt-PT" sz="2200" b="1" dirty="0" smtClean="0">
                <a:solidFill>
                  <a:srgbClr val="A5C249"/>
                </a:solidFill>
                <a:latin typeface="Calibri"/>
              </a:rPr>
              <a:t> </a:t>
            </a:r>
            <a:r>
              <a:rPr lang="en-US" sz="2200" b="1" dirty="0" smtClean="0">
                <a:solidFill>
                  <a:srgbClr val="A5C249"/>
                </a:solidFill>
                <a:latin typeface="Calibri"/>
              </a:rPr>
              <a:t>SCHOOL</a:t>
            </a:r>
            <a:endParaRPr lang="pt-PT" sz="2200" b="1" dirty="0" smtClean="0">
              <a:solidFill>
                <a:srgbClr val="A5C249"/>
              </a:solidFill>
              <a:latin typeface="Calibri"/>
            </a:endParaRPr>
          </a:p>
        </p:txBody>
      </p:sp>
      <p:sp>
        <p:nvSpPr>
          <p:cNvPr id="10" name="Rectângulo 9"/>
          <p:cNvSpPr/>
          <p:nvPr/>
        </p:nvSpPr>
        <p:spPr>
          <a:xfrm>
            <a:off x="0" y="0"/>
            <a:ext cx="321467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14" name="Imagem 13" descr="ehf_branco.png"/>
          <p:cNvPicPr>
            <a:picLocks noChangeAspect="1"/>
          </p:cNvPicPr>
          <p:nvPr/>
        </p:nvPicPr>
        <p:blipFill>
          <a:blip r:embed="rId3" cstate="print"/>
          <a:stretch>
            <a:fillRect/>
          </a:stretch>
        </p:blipFill>
        <p:spPr>
          <a:xfrm>
            <a:off x="642910" y="928670"/>
            <a:ext cx="2123700" cy="707900"/>
          </a:xfrm>
          <a:prstGeom prst="rect">
            <a:avLst/>
          </a:prstGeom>
        </p:spPr>
      </p:pic>
      <p:sp>
        <p:nvSpPr>
          <p:cNvPr id="18" name="Rectângulo 17"/>
          <p:cNvSpPr/>
          <p:nvPr/>
        </p:nvSpPr>
        <p:spPr>
          <a:xfrm>
            <a:off x="3214678" y="1492517"/>
            <a:ext cx="5684633" cy="1446550"/>
          </a:xfrm>
          <a:prstGeom prst="rect">
            <a:avLst/>
          </a:prstGeom>
        </p:spPr>
        <p:txBody>
          <a:bodyPr wrap="none">
            <a:spAutoFit/>
          </a:bodyPr>
          <a:lstStyle/>
          <a:p>
            <a:r>
              <a:rPr lang="pt-PT" sz="4400" b="1" dirty="0" smtClean="0">
                <a:effectLst>
                  <a:outerShdw blurRad="38100" dist="38100" dir="2700000" algn="tl">
                    <a:srgbClr val="000000">
                      <a:alpha val="43137"/>
                    </a:srgbClr>
                  </a:outerShdw>
                </a:effectLst>
                <a:latin typeface="+mj-lt"/>
              </a:rPr>
              <a:t>Youngsters  Nowadays: </a:t>
            </a:r>
          </a:p>
          <a:p>
            <a:r>
              <a:rPr lang="pt-PT" sz="4400" b="1" dirty="0" smtClean="0">
                <a:effectLst>
                  <a:outerShdw blurRad="38100" dist="38100" dir="2700000" algn="tl">
                    <a:srgbClr val="000000">
                      <a:alpha val="43137"/>
                    </a:srgbClr>
                  </a:outerShdw>
                </a:effectLst>
                <a:latin typeface="+mj-lt"/>
              </a:rPr>
              <a:t>Where from, Where to</a:t>
            </a:r>
            <a:endParaRPr lang="pt-PT" sz="4400" dirty="0">
              <a:latin typeface="+mj-lt"/>
            </a:endParaRPr>
          </a:p>
        </p:txBody>
      </p:sp>
      <p:sp>
        <p:nvSpPr>
          <p:cNvPr id="2" name="TextBox 1"/>
          <p:cNvSpPr txBox="1"/>
          <p:nvPr/>
        </p:nvSpPr>
        <p:spPr>
          <a:xfrm>
            <a:off x="4207082" y="3059408"/>
            <a:ext cx="3942020" cy="400110"/>
          </a:xfrm>
          <a:prstGeom prst="rect">
            <a:avLst/>
          </a:prstGeom>
          <a:noFill/>
        </p:spPr>
        <p:txBody>
          <a:bodyPr wrap="square" rtlCol="0">
            <a:spAutoFit/>
          </a:bodyPr>
          <a:lstStyle/>
          <a:p>
            <a:r>
              <a:rPr lang="pt-PT" sz="2000" dirty="0" smtClean="0"/>
              <a:t>Portugal 4th to 10th March 2018</a:t>
            </a:r>
            <a:endParaRPr lang="en-US" sz="2000" dirty="0"/>
          </a:p>
        </p:txBody>
      </p:sp>
      <p:sp>
        <p:nvSpPr>
          <p:cNvPr id="3" name="TextBox 2"/>
          <p:cNvSpPr txBox="1"/>
          <p:nvPr/>
        </p:nvSpPr>
        <p:spPr>
          <a:xfrm>
            <a:off x="3214678" y="3645790"/>
            <a:ext cx="2610989" cy="461665"/>
          </a:xfrm>
          <a:prstGeom prst="rect">
            <a:avLst/>
          </a:prstGeom>
          <a:noFill/>
        </p:spPr>
        <p:txBody>
          <a:bodyPr wrap="square" rtlCol="0">
            <a:spAutoFit/>
          </a:bodyPr>
          <a:lstStyle/>
          <a:p>
            <a:pPr marL="285750" indent="-285750">
              <a:buFont typeface="Wingdings" panose="05000000000000000000" pitchFamily="2" charset="2"/>
              <a:buChar char="ü"/>
            </a:pPr>
            <a:r>
              <a:rPr lang="pt-PT" sz="2400" b="1" dirty="0" smtClean="0"/>
              <a:t>Eating Habits</a:t>
            </a:r>
            <a:endParaRPr lang="en-US" sz="2400" b="1" dirty="0"/>
          </a:p>
        </p:txBody>
      </p:sp>
      <p:pic>
        <p:nvPicPr>
          <p:cNvPr id="5" name="Picture 4"/>
          <p:cNvPicPr>
            <a:picLocks noChangeAspect="1"/>
          </p:cNvPicPr>
          <p:nvPr/>
        </p:nvPicPr>
        <p:blipFill>
          <a:blip r:embed="rId4"/>
          <a:stretch>
            <a:fillRect/>
          </a:stretch>
        </p:blipFill>
        <p:spPr>
          <a:xfrm>
            <a:off x="4040527" y="4096723"/>
            <a:ext cx="4275130" cy="2740359"/>
          </a:xfrm>
          <a:prstGeom prst="rect">
            <a:avLst/>
          </a:prstGeom>
        </p:spPr>
      </p:pic>
      <p:pic>
        <p:nvPicPr>
          <p:cNvPr id="4" name="Picture 3"/>
          <p:cNvPicPr>
            <a:picLocks noChangeAspect="1"/>
          </p:cNvPicPr>
          <p:nvPr/>
        </p:nvPicPr>
        <p:blipFill>
          <a:blip r:embed="rId5"/>
          <a:stretch>
            <a:fillRect/>
          </a:stretch>
        </p:blipFill>
        <p:spPr>
          <a:xfrm>
            <a:off x="266103" y="3459518"/>
            <a:ext cx="2682472" cy="3072650"/>
          </a:xfrm>
          <a:prstGeom prst="rect">
            <a:avLst/>
          </a:prstGeom>
        </p:spPr>
      </p:pic>
    </p:spTree>
    <p:extLst>
      <p:ext uri="{BB962C8B-B14F-4D97-AF65-F5344CB8AC3E}">
        <p14:creationId xmlns:p14="http://schemas.microsoft.com/office/powerpoint/2010/main" val="750305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3179182" y="0"/>
            <a:ext cx="596481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320384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642910" y="928670"/>
            <a:ext cx="2123700" cy="707900"/>
          </a:xfrm>
          <a:prstGeom prst="rect">
            <a:avLst/>
          </a:prstGeom>
        </p:spPr>
      </p:pic>
      <p:sp>
        <p:nvSpPr>
          <p:cNvPr id="6" name="Rectângulo 5"/>
          <p:cNvSpPr/>
          <p:nvPr/>
        </p:nvSpPr>
        <p:spPr>
          <a:xfrm>
            <a:off x="3203848" y="1404134"/>
            <a:ext cx="5940152" cy="464871"/>
          </a:xfrm>
          <a:prstGeom prst="rect">
            <a:avLst/>
          </a:prstGeom>
          <a:solidFill>
            <a:schemeClr val="accent6"/>
          </a:solidFill>
        </p:spPr>
        <p:txBody>
          <a:bodyPr wrap="square">
            <a:spAutoFit/>
          </a:bodyPr>
          <a:lstStyle/>
          <a:p>
            <a:pPr>
              <a:lnSpc>
                <a:spcPct val="150000"/>
              </a:lnSpc>
            </a:pPr>
            <a:r>
              <a:rPr lang="en-US" dirty="0"/>
              <a:t>How many glasses of water do you drink every day?</a:t>
            </a:r>
            <a:endParaRPr lang="pt-PT" b="1" dirty="0" smtClean="0">
              <a:solidFill>
                <a:prstClr val="white"/>
              </a:solidFill>
              <a:latin typeface="Calibri"/>
            </a:endParaRPr>
          </a:p>
        </p:txBody>
      </p:sp>
      <p:pic>
        <p:nvPicPr>
          <p:cNvPr id="5" name="Imagem 4"/>
          <p:cNvPicPr>
            <a:picLocks noChangeAspect="1"/>
          </p:cNvPicPr>
          <p:nvPr/>
        </p:nvPicPr>
        <p:blipFill rotWithShape="1">
          <a:blip r:embed="rId4"/>
          <a:srcRect l="28416" t="34858" r="28439" b="27359"/>
          <a:stretch/>
        </p:blipFill>
        <p:spPr>
          <a:xfrm>
            <a:off x="3203848" y="2431168"/>
            <a:ext cx="5915388" cy="3662128"/>
          </a:xfrm>
          <a:prstGeom prst="rect">
            <a:avLst/>
          </a:prstGeom>
        </p:spPr>
      </p:pic>
      <p:pic>
        <p:nvPicPr>
          <p:cNvPr id="7" name="Picture 6"/>
          <p:cNvPicPr>
            <a:picLocks noChangeAspect="1"/>
          </p:cNvPicPr>
          <p:nvPr/>
        </p:nvPicPr>
        <p:blipFill>
          <a:blip r:embed="rId5"/>
          <a:stretch>
            <a:fillRect/>
          </a:stretch>
        </p:blipFill>
        <p:spPr>
          <a:xfrm>
            <a:off x="260688" y="3429000"/>
            <a:ext cx="2682472" cy="3072650"/>
          </a:xfrm>
          <a:prstGeom prst="rect">
            <a:avLst/>
          </a:prstGeom>
        </p:spPr>
      </p:pic>
    </p:spTree>
    <p:extLst>
      <p:ext uri="{BB962C8B-B14F-4D97-AF65-F5344CB8AC3E}">
        <p14:creationId xmlns:p14="http://schemas.microsoft.com/office/powerpoint/2010/main" val="3699595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2600056" y="0"/>
            <a:ext cx="6543944"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2699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252042" y="802174"/>
            <a:ext cx="2123700" cy="707900"/>
          </a:xfrm>
          <a:prstGeom prst="rect">
            <a:avLst/>
          </a:prstGeom>
        </p:spPr>
      </p:pic>
      <p:sp>
        <p:nvSpPr>
          <p:cNvPr id="6" name="Rectângulo 5"/>
          <p:cNvSpPr/>
          <p:nvPr/>
        </p:nvSpPr>
        <p:spPr>
          <a:xfrm>
            <a:off x="2600056" y="1451961"/>
            <a:ext cx="6519278" cy="507831"/>
          </a:xfrm>
          <a:prstGeom prst="rect">
            <a:avLst/>
          </a:prstGeom>
          <a:solidFill>
            <a:schemeClr val="accent6"/>
          </a:solidFill>
        </p:spPr>
        <p:txBody>
          <a:bodyPr wrap="square">
            <a:spAutoFit/>
          </a:bodyPr>
          <a:lstStyle/>
          <a:p>
            <a:pPr>
              <a:lnSpc>
                <a:spcPct val="150000"/>
              </a:lnSpc>
            </a:pPr>
            <a:r>
              <a:rPr lang="en-US" dirty="0" smtClean="0"/>
              <a:t> What </a:t>
            </a:r>
            <a:r>
              <a:rPr lang="en-US" dirty="0"/>
              <a:t>sort of food do you </a:t>
            </a:r>
            <a:r>
              <a:rPr lang="en-US" dirty="0" smtClean="0"/>
              <a:t>buy?</a:t>
            </a:r>
            <a:endParaRPr lang="pt-PT" b="1" dirty="0" smtClean="0">
              <a:solidFill>
                <a:prstClr val="white"/>
              </a:solidFill>
              <a:latin typeface="Calibri"/>
            </a:endParaRPr>
          </a:p>
        </p:txBody>
      </p:sp>
      <p:pic>
        <p:nvPicPr>
          <p:cNvPr id="7" name="Imagem 6"/>
          <p:cNvPicPr>
            <a:picLocks noChangeAspect="1"/>
          </p:cNvPicPr>
          <p:nvPr/>
        </p:nvPicPr>
        <p:blipFill rotWithShape="1">
          <a:blip r:embed="rId4"/>
          <a:srcRect l="28970" t="35235" r="28416" b="26375"/>
          <a:stretch/>
        </p:blipFill>
        <p:spPr>
          <a:xfrm>
            <a:off x="2915816" y="2420888"/>
            <a:ext cx="5949500" cy="3013383"/>
          </a:xfrm>
          <a:prstGeom prst="rect">
            <a:avLst/>
          </a:prstGeom>
        </p:spPr>
      </p:pic>
      <p:pic>
        <p:nvPicPr>
          <p:cNvPr id="5" name="Picture 4"/>
          <p:cNvPicPr>
            <a:picLocks noChangeAspect="1"/>
          </p:cNvPicPr>
          <p:nvPr/>
        </p:nvPicPr>
        <p:blipFill>
          <a:blip r:embed="rId5"/>
          <a:stretch>
            <a:fillRect/>
          </a:stretch>
        </p:blipFill>
        <p:spPr>
          <a:xfrm>
            <a:off x="87408" y="3789040"/>
            <a:ext cx="2524976" cy="2892245"/>
          </a:xfrm>
          <a:prstGeom prst="rect">
            <a:avLst/>
          </a:prstGeom>
        </p:spPr>
      </p:pic>
    </p:spTree>
    <p:extLst>
      <p:ext uri="{BB962C8B-B14F-4D97-AF65-F5344CB8AC3E}">
        <p14:creationId xmlns:p14="http://schemas.microsoft.com/office/powerpoint/2010/main" val="3880995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2915816" y="0"/>
            <a:ext cx="6228184"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291581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396058" y="1104789"/>
            <a:ext cx="2123700" cy="707900"/>
          </a:xfrm>
          <a:prstGeom prst="rect">
            <a:avLst/>
          </a:prstGeom>
        </p:spPr>
      </p:pic>
      <p:sp>
        <p:nvSpPr>
          <p:cNvPr id="6" name="Rectângulo 5"/>
          <p:cNvSpPr/>
          <p:nvPr/>
        </p:nvSpPr>
        <p:spPr>
          <a:xfrm>
            <a:off x="2915817" y="1458739"/>
            <a:ext cx="6203518" cy="923330"/>
          </a:xfrm>
          <a:prstGeom prst="rect">
            <a:avLst/>
          </a:prstGeom>
          <a:solidFill>
            <a:schemeClr val="accent6"/>
          </a:solidFill>
        </p:spPr>
        <p:txBody>
          <a:bodyPr wrap="square">
            <a:spAutoFit/>
          </a:bodyPr>
          <a:lstStyle/>
          <a:p>
            <a:pPr>
              <a:lnSpc>
                <a:spcPct val="150000"/>
              </a:lnSpc>
            </a:pPr>
            <a:r>
              <a:rPr lang="en-US" dirty="0"/>
              <a:t>Regarding your diet, is there at least ONE thing you would like to change now?</a:t>
            </a:r>
            <a:endParaRPr lang="pt-PT" b="1" dirty="0" smtClean="0">
              <a:solidFill>
                <a:prstClr val="white"/>
              </a:solidFill>
              <a:latin typeface="Calibri"/>
            </a:endParaRPr>
          </a:p>
        </p:txBody>
      </p:sp>
      <p:pic>
        <p:nvPicPr>
          <p:cNvPr id="5" name="Imagem 4"/>
          <p:cNvPicPr>
            <a:picLocks noChangeAspect="1"/>
          </p:cNvPicPr>
          <p:nvPr/>
        </p:nvPicPr>
        <p:blipFill rotWithShape="1">
          <a:blip r:embed="rId4"/>
          <a:srcRect l="28969" t="31297" r="28415" b="26113"/>
          <a:stretch/>
        </p:blipFill>
        <p:spPr>
          <a:xfrm>
            <a:off x="3059831" y="2852936"/>
            <a:ext cx="5953879" cy="3816424"/>
          </a:xfrm>
          <a:prstGeom prst="rect">
            <a:avLst/>
          </a:prstGeom>
        </p:spPr>
      </p:pic>
      <p:pic>
        <p:nvPicPr>
          <p:cNvPr id="7" name="Picture 6"/>
          <p:cNvPicPr>
            <a:picLocks noChangeAspect="1"/>
          </p:cNvPicPr>
          <p:nvPr/>
        </p:nvPicPr>
        <p:blipFill>
          <a:blip r:embed="rId5"/>
          <a:stretch>
            <a:fillRect/>
          </a:stretch>
        </p:blipFill>
        <p:spPr>
          <a:xfrm>
            <a:off x="116672" y="3452517"/>
            <a:ext cx="2682472" cy="3072650"/>
          </a:xfrm>
          <a:prstGeom prst="rect">
            <a:avLst/>
          </a:prstGeom>
        </p:spPr>
      </p:pic>
    </p:spTree>
    <p:extLst>
      <p:ext uri="{BB962C8B-B14F-4D97-AF65-F5344CB8AC3E}">
        <p14:creationId xmlns:p14="http://schemas.microsoft.com/office/powerpoint/2010/main" val="777866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3179182" y="0"/>
            <a:ext cx="596481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317918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642910" y="928670"/>
            <a:ext cx="2123700" cy="707900"/>
          </a:xfrm>
          <a:prstGeom prst="rect">
            <a:avLst/>
          </a:prstGeom>
        </p:spPr>
      </p:pic>
      <p:sp>
        <p:nvSpPr>
          <p:cNvPr id="6" name="Rectângulo 5"/>
          <p:cNvSpPr/>
          <p:nvPr/>
        </p:nvSpPr>
        <p:spPr>
          <a:xfrm>
            <a:off x="3179182" y="1524417"/>
            <a:ext cx="5940152" cy="784830"/>
          </a:xfrm>
          <a:prstGeom prst="rect">
            <a:avLst/>
          </a:prstGeom>
          <a:solidFill>
            <a:schemeClr val="accent6"/>
          </a:solidFill>
        </p:spPr>
        <p:txBody>
          <a:bodyPr wrap="square">
            <a:spAutoFit/>
          </a:bodyPr>
          <a:lstStyle/>
          <a:p>
            <a:pPr>
              <a:lnSpc>
                <a:spcPct val="150000"/>
              </a:lnSpc>
            </a:pPr>
            <a:r>
              <a:rPr lang="en-US" dirty="0"/>
              <a:t>How many meals do you eat every day during weekdays?</a:t>
            </a:r>
            <a:endParaRPr lang="pt-PT" b="1" dirty="0" smtClean="0">
              <a:solidFill>
                <a:prstClr val="white"/>
              </a:solidFill>
              <a:latin typeface="Calibri"/>
            </a:endParaRPr>
          </a:p>
          <a:p>
            <a:endParaRPr lang="pt-PT" b="1" dirty="0" smtClean="0">
              <a:solidFill>
                <a:prstClr val="white"/>
              </a:solidFill>
              <a:latin typeface="Calibri"/>
            </a:endParaRPr>
          </a:p>
        </p:txBody>
      </p:sp>
      <p:pic>
        <p:nvPicPr>
          <p:cNvPr id="5" name="Imagem 4"/>
          <p:cNvPicPr>
            <a:picLocks noChangeAspect="1"/>
          </p:cNvPicPr>
          <p:nvPr/>
        </p:nvPicPr>
        <p:blipFill rotWithShape="1">
          <a:blip r:embed="rId4"/>
          <a:srcRect l="28415" t="34251" r="28417" b="26375"/>
          <a:stretch/>
        </p:blipFill>
        <p:spPr>
          <a:xfrm>
            <a:off x="3179181" y="2708920"/>
            <a:ext cx="5940153" cy="309634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3501008"/>
            <a:ext cx="2682381" cy="3068960"/>
          </a:xfrm>
          <a:prstGeom prst="rect">
            <a:avLst/>
          </a:prstGeom>
        </p:spPr>
      </p:pic>
    </p:spTree>
    <p:extLst>
      <p:ext uri="{BB962C8B-B14F-4D97-AF65-F5344CB8AC3E}">
        <p14:creationId xmlns:p14="http://schemas.microsoft.com/office/powerpoint/2010/main" val="434954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3179182" y="0"/>
            <a:ext cx="596481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320384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642910" y="928670"/>
            <a:ext cx="2123700" cy="707900"/>
          </a:xfrm>
          <a:prstGeom prst="rect">
            <a:avLst/>
          </a:prstGeom>
        </p:spPr>
      </p:pic>
      <p:sp>
        <p:nvSpPr>
          <p:cNvPr id="6" name="Rectângulo 5"/>
          <p:cNvSpPr/>
          <p:nvPr/>
        </p:nvSpPr>
        <p:spPr>
          <a:xfrm>
            <a:off x="3203848" y="1378123"/>
            <a:ext cx="5940152" cy="1295868"/>
          </a:xfrm>
          <a:prstGeom prst="rect">
            <a:avLst/>
          </a:prstGeom>
          <a:solidFill>
            <a:schemeClr val="accent6"/>
          </a:solidFill>
        </p:spPr>
        <p:txBody>
          <a:bodyPr wrap="square">
            <a:spAutoFit/>
          </a:bodyPr>
          <a:lstStyle/>
          <a:p>
            <a:pPr>
              <a:lnSpc>
                <a:spcPct val="150000"/>
              </a:lnSpc>
            </a:pPr>
            <a:r>
              <a:rPr lang="en-US" dirty="0"/>
              <a:t>Which meal(s) do you consider the most important of the day and you always have it/them? You may choose more than one option.</a:t>
            </a:r>
            <a:endParaRPr lang="pt-PT" b="1" dirty="0" smtClean="0">
              <a:solidFill>
                <a:prstClr val="white"/>
              </a:solidFill>
              <a:latin typeface="Calibri"/>
            </a:endParaRPr>
          </a:p>
        </p:txBody>
      </p:sp>
      <p:pic>
        <p:nvPicPr>
          <p:cNvPr id="5" name="Imagem 4"/>
          <p:cNvPicPr>
            <a:picLocks noChangeAspect="1"/>
          </p:cNvPicPr>
          <p:nvPr/>
        </p:nvPicPr>
        <p:blipFill rotWithShape="1">
          <a:blip r:embed="rId4"/>
          <a:srcRect l="28416" t="35236" r="28969" b="26374"/>
          <a:stretch/>
        </p:blipFill>
        <p:spPr>
          <a:xfrm>
            <a:off x="3347864" y="3244826"/>
            <a:ext cx="5657526" cy="3064493"/>
          </a:xfrm>
          <a:prstGeom prst="rect">
            <a:avLst/>
          </a:prstGeom>
        </p:spPr>
      </p:pic>
      <p:pic>
        <p:nvPicPr>
          <p:cNvPr id="7" name="Picture 6"/>
          <p:cNvPicPr>
            <a:picLocks noChangeAspect="1"/>
          </p:cNvPicPr>
          <p:nvPr/>
        </p:nvPicPr>
        <p:blipFill>
          <a:blip r:embed="rId5"/>
          <a:stretch>
            <a:fillRect/>
          </a:stretch>
        </p:blipFill>
        <p:spPr>
          <a:xfrm>
            <a:off x="260688" y="3440329"/>
            <a:ext cx="2682472" cy="3072650"/>
          </a:xfrm>
          <a:prstGeom prst="rect">
            <a:avLst/>
          </a:prstGeom>
        </p:spPr>
      </p:pic>
    </p:spTree>
    <p:extLst>
      <p:ext uri="{BB962C8B-B14F-4D97-AF65-F5344CB8AC3E}">
        <p14:creationId xmlns:p14="http://schemas.microsoft.com/office/powerpoint/2010/main" val="212266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3179182" y="0"/>
            <a:ext cx="596481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320384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642910" y="928670"/>
            <a:ext cx="2123700" cy="707900"/>
          </a:xfrm>
          <a:prstGeom prst="rect">
            <a:avLst/>
          </a:prstGeom>
        </p:spPr>
      </p:pic>
      <p:sp>
        <p:nvSpPr>
          <p:cNvPr id="6" name="Rectângulo 5"/>
          <p:cNvSpPr/>
          <p:nvPr/>
        </p:nvSpPr>
        <p:spPr>
          <a:xfrm>
            <a:off x="3191515" y="1570517"/>
            <a:ext cx="5940152" cy="464871"/>
          </a:xfrm>
          <a:prstGeom prst="rect">
            <a:avLst/>
          </a:prstGeom>
          <a:solidFill>
            <a:schemeClr val="accent6"/>
          </a:solidFill>
        </p:spPr>
        <p:txBody>
          <a:bodyPr wrap="square">
            <a:spAutoFit/>
          </a:bodyPr>
          <a:lstStyle/>
          <a:p>
            <a:pPr>
              <a:lnSpc>
                <a:spcPct val="150000"/>
              </a:lnSpc>
            </a:pPr>
            <a:r>
              <a:rPr lang="en-US" dirty="0"/>
              <a:t>Your main meals </a:t>
            </a:r>
            <a:r>
              <a:rPr lang="en-US" dirty="0" smtClean="0"/>
              <a:t>are:</a:t>
            </a:r>
            <a:endParaRPr lang="pt-PT" b="1" dirty="0" smtClean="0">
              <a:solidFill>
                <a:prstClr val="white"/>
              </a:solidFill>
              <a:latin typeface="Calibri"/>
            </a:endParaRPr>
          </a:p>
        </p:txBody>
      </p:sp>
      <p:pic>
        <p:nvPicPr>
          <p:cNvPr id="5" name="Imagem 4"/>
          <p:cNvPicPr>
            <a:picLocks noChangeAspect="1"/>
          </p:cNvPicPr>
          <p:nvPr/>
        </p:nvPicPr>
        <p:blipFill rotWithShape="1">
          <a:blip r:embed="rId4"/>
          <a:srcRect l="28416" t="32281" r="28416" b="26375"/>
          <a:stretch/>
        </p:blipFill>
        <p:spPr>
          <a:xfrm>
            <a:off x="3203848" y="2436744"/>
            <a:ext cx="5760640" cy="3407703"/>
          </a:xfrm>
          <a:prstGeom prst="rect">
            <a:avLst/>
          </a:prstGeom>
        </p:spPr>
      </p:pic>
      <p:pic>
        <p:nvPicPr>
          <p:cNvPr id="7" name="Picture 6"/>
          <p:cNvPicPr>
            <a:picLocks noChangeAspect="1"/>
          </p:cNvPicPr>
          <p:nvPr/>
        </p:nvPicPr>
        <p:blipFill>
          <a:blip r:embed="rId5"/>
          <a:stretch>
            <a:fillRect/>
          </a:stretch>
        </p:blipFill>
        <p:spPr>
          <a:xfrm>
            <a:off x="260688" y="3573016"/>
            <a:ext cx="2682472" cy="3072650"/>
          </a:xfrm>
          <a:prstGeom prst="rect">
            <a:avLst/>
          </a:prstGeom>
        </p:spPr>
      </p:pic>
    </p:spTree>
    <p:extLst>
      <p:ext uri="{BB962C8B-B14F-4D97-AF65-F5344CB8AC3E}">
        <p14:creationId xmlns:p14="http://schemas.microsoft.com/office/powerpoint/2010/main" val="3205374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2699793" y="0"/>
            <a:ext cx="644420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1" y="0"/>
            <a:ext cx="269979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372332" y="980728"/>
            <a:ext cx="2123700" cy="707900"/>
          </a:xfrm>
          <a:prstGeom prst="rect">
            <a:avLst/>
          </a:prstGeom>
        </p:spPr>
      </p:pic>
      <p:sp>
        <p:nvSpPr>
          <p:cNvPr id="6" name="Rectângulo 5"/>
          <p:cNvSpPr/>
          <p:nvPr/>
        </p:nvSpPr>
        <p:spPr>
          <a:xfrm>
            <a:off x="2699793" y="1570517"/>
            <a:ext cx="6444208" cy="507831"/>
          </a:xfrm>
          <a:prstGeom prst="rect">
            <a:avLst/>
          </a:prstGeom>
          <a:solidFill>
            <a:schemeClr val="accent6"/>
          </a:solidFill>
        </p:spPr>
        <p:txBody>
          <a:bodyPr wrap="square">
            <a:spAutoFit/>
          </a:bodyPr>
          <a:lstStyle/>
          <a:p>
            <a:pPr>
              <a:lnSpc>
                <a:spcPct val="150000"/>
              </a:lnSpc>
            </a:pPr>
            <a:r>
              <a:rPr lang="en-US" dirty="0"/>
              <a:t>Your main meals consist </a:t>
            </a:r>
            <a:r>
              <a:rPr lang="en-US" dirty="0" smtClean="0"/>
              <a:t>of:</a:t>
            </a:r>
            <a:endParaRPr lang="pt-PT" b="1" dirty="0" smtClean="0">
              <a:solidFill>
                <a:prstClr val="white"/>
              </a:solidFill>
              <a:latin typeface="Calibri"/>
            </a:endParaRPr>
          </a:p>
        </p:txBody>
      </p:sp>
      <p:pic>
        <p:nvPicPr>
          <p:cNvPr id="8" name="Imagem 7"/>
          <p:cNvPicPr>
            <a:picLocks noChangeAspect="1"/>
          </p:cNvPicPr>
          <p:nvPr/>
        </p:nvPicPr>
        <p:blipFill rotWithShape="1">
          <a:blip r:embed="rId4"/>
          <a:srcRect l="33397" t="30313" r="41115" b="30100"/>
          <a:stretch/>
        </p:blipFill>
        <p:spPr>
          <a:xfrm>
            <a:off x="2699792" y="2235926"/>
            <a:ext cx="6192688" cy="4464496"/>
          </a:xfrm>
          <a:prstGeom prst="rect">
            <a:avLst/>
          </a:prstGeom>
        </p:spPr>
      </p:pic>
      <p:pic>
        <p:nvPicPr>
          <p:cNvPr id="7" name="Picture 6"/>
          <p:cNvPicPr>
            <a:picLocks noChangeAspect="1"/>
          </p:cNvPicPr>
          <p:nvPr/>
        </p:nvPicPr>
        <p:blipFill>
          <a:blip r:embed="rId5"/>
          <a:stretch>
            <a:fillRect/>
          </a:stretch>
        </p:blipFill>
        <p:spPr>
          <a:xfrm>
            <a:off x="17321" y="3552175"/>
            <a:ext cx="2682472" cy="3072650"/>
          </a:xfrm>
          <a:prstGeom prst="rect">
            <a:avLst/>
          </a:prstGeom>
        </p:spPr>
      </p:pic>
    </p:spTree>
    <p:extLst>
      <p:ext uri="{BB962C8B-B14F-4D97-AF65-F5344CB8AC3E}">
        <p14:creationId xmlns:p14="http://schemas.microsoft.com/office/powerpoint/2010/main" val="690680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3179182" y="0"/>
            <a:ext cx="596481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320384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642910" y="928670"/>
            <a:ext cx="2123700" cy="707900"/>
          </a:xfrm>
          <a:prstGeom prst="rect">
            <a:avLst/>
          </a:prstGeom>
        </p:spPr>
      </p:pic>
      <p:sp>
        <p:nvSpPr>
          <p:cNvPr id="6" name="Rectângulo 5"/>
          <p:cNvSpPr/>
          <p:nvPr/>
        </p:nvSpPr>
        <p:spPr>
          <a:xfrm>
            <a:off x="3162284" y="1605382"/>
            <a:ext cx="5940152" cy="880369"/>
          </a:xfrm>
          <a:prstGeom prst="rect">
            <a:avLst/>
          </a:prstGeom>
          <a:solidFill>
            <a:schemeClr val="accent6"/>
          </a:solidFill>
        </p:spPr>
        <p:txBody>
          <a:bodyPr wrap="square">
            <a:spAutoFit/>
          </a:bodyPr>
          <a:lstStyle/>
          <a:p>
            <a:pPr>
              <a:lnSpc>
                <a:spcPct val="150000"/>
              </a:lnSpc>
            </a:pPr>
            <a:r>
              <a:rPr lang="en-US" dirty="0" smtClean="0"/>
              <a:t>Do </a:t>
            </a:r>
            <a:r>
              <a:rPr lang="en-US" dirty="0"/>
              <a:t>you choose food which is baked, steamed or grilled rather than food that is fried?</a:t>
            </a:r>
            <a:endParaRPr lang="pt-PT" b="1" dirty="0" smtClean="0">
              <a:solidFill>
                <a:prstClr val="white"/>
              </a:solidFill>
              <a:latin typeface="Calibri"/>
            </a:endParaRPr>
          </a:p>
        </p:txBody>
      </p:sp>
      <p:pic>
        <p:nvPicPr>
          <p:cNvPr id="5" name="Imagem 4"/>
          <p:cNvPicPr>
            <a:picLocks noChangeAspect="1"/>
          </p:cNvPicPr>
          <p:nvPr/>
        </p:nvPicPr>
        <p:blipFill rotWithShape="1">
          <a:blip r:embed="rId4"/>
          <a:srcRect l="28416" t="36219" r="28416" b="27359"/>
          <a:stretch/>
        </p:blipFill>
        <p:spPr>
          <a:xfrm>
            <a:off x="3635896" y="2780927"/>
            <a:ext cx="5466540" cy="3548455"/>
          </a:xfrm>
          <a:prstGeom prst="rect">
            <a:avLst/>
          </a:prstGeom>
        </p:spPr>
      </p:pic>
      <p:pic>
        <p:nvPicPr>
          <p:cNvPr id="7" name="Picture 6"/>
          <p:cNvPicPr>
            <a:picLocks noChangeAspect="1"/>
          </p:cNvPicPr>
          <p:nvPr/>
        </p:nvPicPr>
        <p:blipFill>
          <a:blip r:embed="rId5"/>
          <a:stretch>
            <a:fillRect/>
          </a:stretch>
        </p:blipFill>
        <p:spPr>
          <a:xfrm>
            <a:off x="260688" y="3501008"/>
            <a:ext cx="2682472" cy="3072650"/>
          </a:xfrm>
          <a:prstGeom prst="rect">
            <a:avLst/>
          </a:prstGeom>
        </p:spPr>
      </p:pic>
    </p:spTree>
    <p:extLst>
      <p:ext uri="{BB962C8B-B14F-4D97-AF65-F5344CB8AC3E}">
        <p14:creationId xmlns:p14="http://schemas.microsoft.com/office/powerpoint/2010/main" val="2463226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2915815" y="0"/>
            <a:ext cx="6228185"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1" y="0"/>
            <a:ext cx="291581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642910" y="928670"/>
            <a:ext cx="2123700" cy="707900"/>
          </a:xfrm>
          <a:prstGeom prst="rect">
            <a:avLst/>
          </a:prstGeom>
        </p:spPr>
      </p:pic>
      <p:sp>
        <p:nvSpPr>
          <p:cNvPr id="6" name="Rectângulo 5"/>
          <p:cNvSpPr/>
          <p:nvPr/>
        </p:nvSpPr>
        <p:spPr>
          <a:xfrm>
            <a:off x="2915816" y="1570517"/>
            <a:ext cx="6228184" cy="507831"/>
          </a:xfrm>
          <a:prstGeom prst="rect">
            <a:avLst/>
          </a:prstGeom>
          <a:solidFill>
            <a:schemeClr val="accent6"/>
          </a:solidFill>
        </p:spPr>
        <p:txBody>
          <a:bodyPr wrap="square">
            <a:spAutoFit/>
          </a:bodyPr>
          <a:lstStyle/>
          <a:p>
            <a:pPr>
              <a:lnSpc>
                <a:spcPct val="150000"/>
              </a:lnSpc>
            </a:pPr>
            <a:r>
              <a:rPr lang="en-US" dirty="0"/>
              <a:t>What do you eat as snacks?</a:t>
            </a:r>
            <a:endParaRPr lang="pt-PT" b="1" dirty="0" smtClean="0">
              <a:solidFill>
                <a:prstClr val="white"/>
              </a:solidFill>
              <a:latin typeface="Calibri"/>
            </a:endParaRPr>
          </a:p>
        </p:txBody>
      </p:sp>
      <p:pic>
        <p:nvPicPr>
          <p:cNvPr id="5" name="Imagem 4"/>
          <p:cNvPicPr>
            <a:picLocks noChangeAspect="1"/>
          </p:cNvPicPr>
          <p:nvPr/>
        </p:nvPicPr>
        <p:blipFill rotWithShape="1">
          <a:blip r:embed="rId4"/>
          <a:srcRect l="31737" t="30313" r="40591" b="29329"/>
          <a:stretch/>
        </p:blipFill>
        <p:spPr>
          <a:xfrm>
            <a:off x="3059832" y="2193322"/>
            <a:ext cx="5688632" cy="4664678"/>
          </a:xfrm>
          <a:prstGeom prst="rect">
            <a:avLst/>
          </a:prstGeom>
        </p:spPr>
      </p:pic>
      <p:pic>
        <p:nvPicPr>
          <p:cNvPr id="7" name="Picture 6"/>
          <p:cNvPicPr>
            <a:picLocks noChangeAspect="1"/>
          </p:cNvPicPr>
          <p:nvPr/>
        </p:nvPicPr>
        <p:blipFill>
          <a:blip r:embed="rId5"/>
          <a:stretch>
            <a:fillRect/>
          </a:stretch>
        </p:blipFill>
        <p:spPr>
          <a:xfrm>
            <a:off x="116672" y="3460901"/>
            <a:ext cx="2682472" cy="3072650"/>
          </a:xfrm>
          <a:prstGeom prst="rect">
            <a:avLst/>
          </a:prstGeom>
        </p:spPr>
      </p:pic>
    </p:spTree>
    <p:extLst>
      <p:ext uri="{BB962C8B-B14F-4D97-AF65-F5344CB8AC3E}">
        <p14:creationId xmlns:p14="http://schemas.microsoft.com/office/powerpoint/2010/main" val="836127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3179182" y="0"/>
            <a:ext cx="596481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320384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642910" y="928670"/>
            <a:ext cx="2123700" cy="707900"/>
          </a:xfrm>
          <a:prstGeom prst="rect">
            <a:avLst/>
          </a:prstGeom>
        </p:spPr>
      </p:pic>
      <p:sp>
        <p:nvSpPr>
          <p:cNvPr id="6" name="Rectângulo 5"/>
          <p:cNvSpPr/>
          <p:nvPr/>
        </p:nvSpPr>
        <p:spPr>
          <a:xfrm>
            <a:off x="3191515" y="1476648"/>
            <a:ext cx="5940152" cy="880369"/>
          </a:xfrm>
          <a:prstGeom prst="rect">
            <a:avLst/>
          </a:prstGeom>
          <a:solidFill>
            <a:schemeClr val="accent6"/>
          </a:solidFill>
        </p:spPr>
        <p:txBody>
          <a:bodyPr wrap="square">
            <a:spAutoFit/>
          </a:bodyPr>
          <a:lstStyle/>
          <a:p>
            <a:pPr>
              <a:lnSpc>
                <a:spcPct val="150000"/>
              </a:lnSpc>
            </a:pPr>
            <a:r>
              <a:rPr lang="en-US" dirty="0"/>
              <a:t>How many servings of vegetables and fruit do you eat every day?</a:t>
            </a:r>
            <a:endParaRPr lang="pt-PT" b="1" dirty="0" smtClean="0">
              <a:solidFill>
                <a:prstClr val="white"/>
              </a:solidFill>
              <a:latin typeface="Calibri"/>
            </a:endParaRPr>
          </a:p>
        </p:txBody>
      </p:sp>
      <p:pic>
        <p:nvPicPr>
          <p:cNvPr id="5" name="Imagem 4"/>
          <p:cNvPicPr>
            <a:picLocks noChangeAspect="1"/>
          </p:cNvPicPr>
          <p:nvPr/>
        </p:nvPicPr>
        <p:blipFill rotWithShape="1">
          <a:blip r:embed="rId4"/>
          <a:srcRect l="28969" t="31297" r="38427" b="31297"/>
          <a:stretch/>
        </p:blipFill>
        <p:spPr>
          <a:xfrm>
            <a:off x="3210054" y="2636913"/>
            <a:ext cx="5754434" cy="3927690"/>
          </a:xfrm>
          <a:prstGeom prst="rect">
            <a:avLst/>
          </a:prstGeom>
        </p:spPr>
      </p:pic>
      <p:pic>
        <p:nvPicPr>
          <p:cNvPr id="7" name="Picture 6"/>
          <p:cNvPicPr>
            <a:picLocks noChangeAspect="1"/>
          </p:cNvPicPr>
          <p:nvPr/>
        </p:nvPicPr>
        <p:blipFill>
          <a:blip r:embed="rId5"/>
          <a:stretch>
            <a:fillRect/>
          </a:stretch>
        </p:blipFill>
        <p:spPr>
          <a:xfrm>
            <a:off x="260688" y="3499058"/>
            <a:ext cx="2682472" cy="3072650"/>
          </a:xfrm>
          <a:prstGeom prst="rect">
            <a:avLst/>
          </a:prstGeom>
        </p:spPr>
      </p:pic>
    </p:spTree>
    <p:extLst>
      <p:ext uri="{BB962C8B-B14F-4D97-AF65-F5344CB8AC3E}">
        <p14:creationId xmlns:p14="http://schemas.microsoft.com/office/powerpoint/2010/main" val="1477988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3179182" y="0"/>
            <a:ext cx="596481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317740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642910" y="928670"/>
            <a:ext cx="2123700" cy="707900"/>
          </a:xfrm>
          <a:prstGeom prst="rect">
            <a:avLst/>
          </a:prstGeom>
        </p:spPr>
      </p:pic>
      <p:sp>
        <p:nvSpPr>
          <p:cNvPr id="6" name="Rectângulo 5"/>
          <p:cNvSpPr/>
          <p:nvPr/>
        </p:nvSpPr>
        <p:spPr>
          <a:xfrm>
            <a:off x="3179182" y="1451961"/>
            <a:ext cx="5940152" cy="464871"/>
          </a:xfrm>
          <a:prstGeom prst="rect">
            <a:avLst/>
          </a:prstGeom>
          <a:solidFill>
            <a:schemeClr val="accent6"/>
          </a:solidFill>
        </p:spPr>
        <p:txBody>
          <a:bodyPr wrap="square">
            <a:spAutoFit/>
          </a:bodyPr>
          <a:lstStyle/>
          <a:p>
            <a:pPr>
              <a:lnSpc>
                <a:spcPct val="150000"/>
              </a:lnSpc>
            </a:pPr>
            <a:r>
              <a:rPr lang="en-US" dirty="0"/>
              <a:t>How many glasses/cans of fizzy drinks do you have a </a:t>
            </a:r>
            <a:r>
              <a:rPr lang="en-US" dirty="0" smtClean="0"/>
              <a:t>day?</a:t>
            </a:r>
            <a:endParaRPr lang="pt-PT" b="1" dirty="0" smtClean="0">
              <a:solidFill>
                <a:prstClr val="white"/>
              </a:solidFill>
              <a:latin typeface="Calibri"/>
            </a:endParaRPr>
          </a:p>
        </p:txBody>
      </p:sp>
      <p:pic>
        <p:nvPicPr>
          <p:cNvPr id="5" name="Imagem 4"/>
          <p:cNvPicPr>
            <a:picLocks noChangeAspect="1"/>
          </p:cNvPicPr>
          <p:nvPr/>
        </p:nvPicPr>
        <p:blipFill rotWithShape="1">
          <a:blip r:embed="rId4"/>
          <a:srcRect l="28416" t="36219" r="28416" b="27360"/>
          <a:stretch/>
        </p:blipFill>
        <p:spPr>
          <a:xfrm>
            <a:off x="3349472" y="2582999"/>
            <a:ext cx="5543008" cy="3476124"/>
          </a:xfrm>
          <a:prstGeom prst="rect">
            <a:avLst/>
          </a:prstGeom>
        </p:spPr>
      </p:pic>
      <p:pic>
        <p:nvPicPr>
          <p:cNvPr id="7" name="Picture 6"/>
          <p:cNvPicPr>
            <a:picLocks noChangeAspect="1"/>
          </p:cNvPicPr>
          <p:nvPr/>
        </p:nvPicPr>
        <p:blipFill>
          <a:blip r:embed="rId5"/>
          <a:stretch>
            <a:fillRect/>
          </a:stretch>
        </p:blipFill>
        <p:spPr>
          <a:xfrm>
            <a:off x="247464" y="3430635"/>
            <a:ext cx="2682472" cy="3072650"/>
          </a:xfrm>
          <a:prstGeom prst="rect">
            <a:avLst/>
          </a:prstGeom>
        </p:spPr>
      </p:pic>
    </p:spTree>
    <p:extLst>
      <p:ext uri="{BB962C8B-B14F-4D97-AF65-F5344CB8AC3E}">
        <p14:creationId xmlns:p14="http://schemas.microsoft.com/office/powerpoint/2010/main" val="33578343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1389</TotalTime>
  <Words>666</Words>
  <Application>Microsoft Office PowerPoint</Application>
  <PresentationFormat>On-screen Show (4:3)</PresentationFormat>
  <Paragraphs>52</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Constantia</vt:lpstr>
      <vt:lpstr>Wingdings</vt:lpstr>
      <vt:lpstr>Wingdings 2</vt:lpstr>
      <vt:lpstr>Fluxo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ASSSOCIACAO PROMOTORA DE ENSINO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sofia</dc:creator>
  <cp:lastModifiedBy>Windows User</cp:lastModifiedBy>
  <cp:revision>179</cp:revision>
  <dcterms:created xsi:type="dcterms:W3CDTF">2011-01-20T10:47:19Z</dcterms:created>
  <dcterms:modified xsi:type="dcterms:W3CDTF">2018-03-04T18:34:54Z</dcterms:modified>
</cp:coreProperties>
</file>