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 id="2147483708" r:id="rId2"/>
    <p:sldMasterId id="2147483733" r:id="rId3"/>
  </p:sldMasterIdLst>
  <p:sldIdLst>
    <p:sldId id="313" r:id="rId4"/>
    <p:sldId id="314" r:id="rId5"/>
    <p:sldId id="326" r:id="rId6"/>
    <p:sldId id="328" r:id="rId7"/>
    <p:sldId id="329" r:id="rId8"/>
    <p:sldId id="330" r:id="rId9"/>
    <p:sldId id="331" r:id="rId10"/>
    <p:sldId id="332" r:id="rId11"/>
    <p:sldId id="257" r:id="rId12"/>
    <p:sldId id="333" r:id="rId13"/>
    <p:sldId id="334" r:id="rId14"/>
    <p:sldId id="335" r:id="rId15"/>
    <p:sldId id="336" r:id="rId16"/>
    <p:sldId id="337" r:id="rId17"/>
    <p:sldId id="311"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édio 2 - Destaqu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Estilo Claro 2 - Destaque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C7853C-536D-4A76-A0AE-DD22124D55A5}" styleName="Estilo com Tema 1 - Destaqu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Estilo com Tema 2 - Destaque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94" autoAdjust="0"/>
    <p:restoredTop sz="94660"/>
  </p:normalViewPr>
  <p:slideViewPr>
    <p:cSldViewPr snapToGrid="0">
      <p:cViewPr varScale="1">
        <p:scale>
          <a:sx n="86" d="100"/>
          <a:sy n="86" d="100"/>
        </p:scale>
        <p:origin x="720"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pt-PT"/>
              <a:t>Clique para editar o estilo de título do Modelo Global</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de subtítulo do Modelo Global</a:t>
            </a:r>
            <a:endParaRPr lang="en-US" dirty="0"/>
          </a:p>
        </p:txBody>
      </p:sp>
      <p:sp>
        <p:nvSpPr>
          <p:cNvPr id="7" name="Date Placeholder 6"/>
          <p:cNvSpPr>
            <a:spLocks noGrp="1"/>
          </p:cNvSpPr>
          <p:nvPr>
            <p:ph type="dt" sz="half" idx="10"/>
          </p:nvPr>
        </p:nvSpPr>
        <p:spPr/>
        <p:txBody>
          <a:bodyPr/>
          <a:lstStyle/>
          <a:p>
            <a:fld id="{D881889E-511F-4BB8-A39E-4813E64B6C3F}" type="datetimeFigureOut">
              <a:rPr lang="pt-PT" smtClean="0"/>
              <a:pPr/>
              <a:t>31/08/2019</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949A3ED1-0C23-4A70-8720-DF3FF4AC8773}" type="slidenum">
              <a:rPr lang="pt-PT" smtClean="0"/>
              <a:pPr/>
              <a:t>‹#›</a:t>
            </a:fld>
            <a:endParaRPr lang="pt-PT"/>
          </a:p>
        </p:txBody>
      </p:sp>
    </p:spTree>
    <p:extLst>
      <p:ext uri="{BB962C8B-B14F-4D97-AF65-F5344CB8AC3E}">
        <p14:creationId xmlns:p14="http://schemas.microsoft.com/office/powerpoint/2010/main" val="1612228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grafia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pt-PT"/>
              <a:t>Clique para editar o estilo de título do Modelo Global</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PT"/>
              <a:t>Clique no ícone para adicionar uma imagem</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Date Placeholder 4"/>
          <p:cNvSpPr>
            <a:spLocks noGrp="1"/>
          </p:cNvSpPr>
          <p:nvPr>
            <p:ph type="dt" sz="half" idx="10"/>
          </p:nvPr>
        </p:nvSpPr>
        <p:spPr/>
        <p:txBody>
          <a:bodyPr/>
          <a:lstStyle/>
          <a:p>
            <a:fld id="{D881889E-511F-4BB8-A39E-4813E64B6C3F}" type="datetimeFigureOut">
              <a:rPr lang="pt-PT" smtClean="0"/>
              <a:pPr/>
              <a:t>31/08/2019</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949A3ED1-0C23-4A70-8720-DF3FF4AC8773}" type="slidenum">
              <a:rPr lang="pt-PT" smtClean="0"/>
              <a:pPr/>
              <a:t>‹#›</a:t>
            </a:fld>
            <a:endParaRPr lang="pt-PT"/>
          </a:p>
        </p:txBody>
      </p:sp>
    </p:spTree>
    <p:extLst>
      <p:ext uri="{BB962C8B-B14F-4D97-AF65-F5344CB8AC3E}">
        <p14:creationId xmlns:p14="http://schemas.microsoft.com/office/powerpoint/2010/main" val="212944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pt-PT"/>
              <a:t>Clique para editar o estilo de título do Modelo Global</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Date Placeholder 4"/>
          <p:cNvSpPr>
            <a:spLocks noGrp="1"/>
          </p:cNvSpPr>
          <p:nvPr>
            <p:ph type="dt" sz="half" idx="10"/>
          </p:nvPr>
        </p:nvSpPr>
        <p:spPr/>
        <p:txBody>
          <a:bodyPr/>
          <a:lstStyle/>
          <a:p>
            <a:fld id="{D881889E-511F-4BB8-A39E-4813E64B6C3F}" type="datetimeFigureOut">
              <a:rPr lang="pt-PT" smtClean="0"/>
              <a:pPr/>
              <a:t>31/08/2019</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949A3ED1-0C23-4A70-8720-DF3FF4AC8773}" type="slidenum">
              <a:rPr lang="pt-PT" smtClean="0"/>
              <a:pPr/>
              <a:t>‹#›</a:t>
            </a:fld>
            <a:endParaRPr lang="pt-PT"/>
          </a:p>
        </p:txBody>
      </p:sp>
    </p:spTree>
    <p:extLst>
      <p:ext uri="{BB962C8B-B14F-4D97-AF65-F5344CB8AC3E}">
        <p14:creationId xmlns:p14="http://schemas.microsoft.com/office/powerpoint/2010/main" val="3574147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pt-PT"/>
              <a:t>Clique para editar o estilo de título do Modelo Global</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Date Placeholder 4"/>
          <p:cNvSpPr>
            <a:spLocks noGrp="1"/>
          </p:cNvSpPr>
          <p:nvPr>
            <p:ph type="dt" sz="half" idx="10"/>
          </p:nvPr>
        </p:nvSpPr>
        <p:spPr/>
        <p:txBody>
          <a:bodyPr/>
          <a:lstStyle/>
          <a:p>
            <a:fld id="{D881889E-511F-4BB8-A39E-4813E64B6C3F}" type="datetimeFigureOut">
              <a:rPr lang="pt-PT" smtClean="0"/>
              <a:pPr/>
              <a:t>31/08/2019</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949A3ED1-0C23-4A70-8720-DF3FF4AC8773}" type="slidenum">
              <a:rPr lang="pt-PT" smtClean="0"/>
              <a:pPr/>
              <a:t>‹#›</a:t>
            </a:fld>
            <a:endParaRPr lang="pt-PT"/>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88111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pt-PT"/>
              <a:t>Clique para editar o estilo de título do Modelo Global</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Date Placeholder 4"/>
          <p:cNvSpPr>
            <a:spLocks noGrp="1"/>
          </p:cNvSpPr>
          <p:nvPr>
            <p:ph type="dt" sz="half" idx="10"/>
          </p:nvPr>
        </p:nvSpPr>
        <p:spPr/>
        <p:txBody>
          <a:bodyPr/>
          <a:lstStyle/>
          <a:p>
            <a:fld id="{D881889E-511F-4BB8-A39E-4813E64B6C3F}" type="datetimeFigureOut">
              <a:rPr lang="pt-PT" smtClean="0"/>
              <a:pPr/>
              <a:t>31/08/2019</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949A3ED1-0C23-4A70-8720-DF3FF4AC8773}" type="slidenum">
              <a:rPr lang="pt-PT" smtClean="0"/>
              <a:pPr/>
              <a:t>‹#›</a:t>
            </a:fld>
            <a:endParaRPr lang="pt-PT"/>
          </a:p>
        </p:txBody>
      </p:sp>
    </p:spTree>
    <p:extLst>
      <p:ext uri="{BB962C8B-B14F-4D97-AF65-F5344CB8AC3E}">
        <p14:creationId xmlns:p14="http://schemas.microsoft.com/office/powerpoint/2010/main" val="2451538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nas">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pt-PT"/>
              <a:t>Clique para editar o estilo de título do Modelo Global</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Editar os estilos de texto do Modelo Global</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pt-PT"/>
              <a:t>Editar os estilos de texto do Modelo Global</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Editar os estilos de texto do Modelo Global</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pt-PT"/>
              <a:t>Editar os estilos de texto do Modelo Global</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Editar os estilos de texto do Modelo Global</a:t>
            </a:r>
          </a:p>
        </p:txBody>
      </p:sp>
      <p:sp>
        <p:nvSpPr>
          <p:cNvPr id="3" name="Date Placeholder 2"/>
          <p:cNvSpPr>
            <a:spLocks noGrp="1"/>
          </p:cNvSpPr>
          <p:nvPr>
            <p:ph type="dt" sz="half" idx="10"/>
          </p:nvPr>
        </p:nvSpPr>
        <p:spPr/>
        <p:txBody>
          <a:bodyPr/>
          <a:lstStyle/>
          <a:p>
            <a:fld id="{D881889E-511F-4BB8-A39E-4813E64B6C3F}" type="datetimeFigureOut">
              <a:rPr lang="pt-PT" smtClean="0"/>
              <a:pPr/>
              <a:t>31/08/2019</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949A3ED1-0C23-4A70-8720-DF3FF4AC8773}" type="slidenum">
              <a:rPr lang="pt-PT" smtClean="0"/>
              <a:pPr/>
              <a:t>‹#›</a:t>
            </a:fld>
            <a:endParaRPr lang="pt-PT"/>
          </a:p>
        </p:txBody>
      </p:sp>
    </p:spTree>
    <p:extLst>
      <p:ext uri="{BB962C8B-B14F-4D97-AF65-F5344CB8AC3E}">
        <p14:creationId xmlns:p14="http://schemas.microsoft.com/office/powerpoint/2010/main" val="2364416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na de 3 Imagens">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pt-PT"/>
              <a:t>Clique para editar o estilo de título do Modelo Global</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PT"/>
              <a:t>Clique no ícone para adicionar uma imagem</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Editar os estilos de texto do Modelo Global</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PT"/>
              <a:t>Clique no ícone para adicionar uma imagem</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Editar os estilos de texto do Modelo Global</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PT"/>
              <a:t>Clique no ícone para adicionar uma imagem</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Editar os estilos de texto do Modelo Global</a:t>
            </a:r>
          </a:p>
        </p:txBody>
      </p:sp>
      <p:sp>
        <p:nvSpPr>
          <p:cNvPr id="3" name="Date Placeholder 2"/>
          <p:cNvSpPr>
            <a:spLocks noGrp="1"/>
          </p:cNvSpPr>
          <p:nvPr>
            <p:ph type="dt" sz="half" idx="10"/>
          </p:nvPr>
        </p:nvSpPr>
        <p:spPr/>
        <p:txBody>
          <a:bodyPr/>
          <a:lstStyle/>
          <a:p>
            <a:fld id="{D881889E-511F-4BB8-A39E-4813E64B6C3F}" type="datetimeFigureOut">
              <a:rPr lang="pt-PT" smtClean="0"/>
              <a:pPr/>
              <a:t>31/08/2019</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949A3ED1-0C23-4A70-8720-DF3FF4AC8773}" type="slidenum">
              <a:rPr lang="pt-PT" smtClean="0"/>
              <a:pPr/>
              <a:t>‹#›</a:t>
            </a:fld>
            <a:endParaRPr lang="pt-PT"/>
          </a:p>
        </p:txBody>
      </p:sp>
    </p:spTree>
    <p:extLst>
      <p:ext uri="{BB962C8B-B14F-4D97-AF65-F5344CB8AC3E}">
        <p14:creationId xmlns:p14="http://schemas.microsoft.com/office/powerpoint/2010/main" val="22710276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Vertical Text Placeholder 2"/>
          <p:cNvSpPr>
            <a:spLocks noGrp="1"/>
          </p:cNvSpPr>
          <p:nvPr>
            <p:ph type="body" orient="vert" idx="1"/>
          </p:nvPr>
        </p:nvSpPr>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D881889E-511F-4BB8-A39E-4813E64B6C3F}" type="datetimeFigureOut">
              <a:rPr lang="pt-PT" smtClean="0"/>
              <a:pPr/>
              <a:t>31/08/2019</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49A3ED1-0C23-4A70-8720-DF3FF4AC8773}" type="slidenum">
              <a:rPr lang="pt-PT" smtClean="0"/>
              <a:pPr/>
              <a:t>‹#›</a:t>
            </a:fld>
            <a:endParaRPr lang="pt-PT"/>
          </a:p>
        </p:txBody>
      </p:sp>
    </p:spTree>
    <p:extLst>
      <p:ext uri="{BB962C8B-B14F-4D97-AF65-F5344CB8AC3E}">
        <p14:creationId xmlns:p14="http://schemas.microsoft.com/office/powerpoint/2010/main" val="27658465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pt-PT"/>
              <a:t>Clique para editar o estilo de título do Modelo Global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D881889E-511F-4BB8-A39E-4813E64B6C3F}" type="datetimeFigureOut">
              <a:rPr lang="pt-PT" smtClean="0"/>
              <a:pPr/>
              <a:t>31/08/2019</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49A3ED1-0C23-4A70-8720-DF3FF4AC8773}" type="slidenum">
              <a:rPr lang="pt-PT" smtClean="0"/>
              <a:pPr/>
              <a:t>‹#›</a:t>
            </a:fld>
            <a:endParaRPr lang="pt-PT"/>
          </a:p>
        </p:txBody>
      </p:sp>
    </p:spTree>
    <p:extLst>
      <p:ext uri="{BB962C8B-B14F-4D97-AF65-F5344CB8AC3E}">
        <p14:creationId xmlns:p14="http://schemas.microsoft.com/office/powerpoint/2010/main" val="1210157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2810" y="1905000"/>
            <a:ext cx="9146382" cy="2667000"/>
          </a:xfrm>
        </p:spPr>
        <p:txBody>
          <a:bodyPr rtlCol="0">
            <a:noAutofit/>
          </a:bodyPr>
          <a:lstStyle>
            <a:lvl1pPr>
              <a:defRPr sz="5400"/>
            </a:lvl1pPr>
          </a:lstStyle>
          <a:p>
            <a:pPr rtl="0"/>
            <a:r>
              <a:rPr lang="pt-PT"/>
              <a:t>Clique para editar o estilo de título do Modelo Global</a:t>
            </a:r>
            <a:endParaRPr lang="pt-PT" dirty="0"/>
          </a:p>
        </p:txBody>
      </p:sp>
      <p:grpSp>
        <p:nvGrpSpPr>
          <p:cNvPr id="256" name="linha" descr="Gráfico de linhas"/>
          <p:cNvGrpSpPr/>
          <p:nvPr/>
        </p:nvGrpSpPr>
        <p:grpSpPr bwMode="invGray">
          <a:xfrm>
            <a:off x="1585309" y="4724400"/>
            <a:ext cx="8634184" cy="64008"/>
            <a:chOff x="-4110038" y="2703513"/>
            <a:chExt cx="17394239" cy="160336"/>
          </a:xfrm>
          <a:solidFill>
            <a:schemeClr val="accent1"/>
          </a:solidFill>
        </p:grpSpPr>
        <p:sp>
          <p:nvSpPr>
            <p:cNvPr id="257" name="Forma livre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58" name="Forma livre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59" name="Forma livre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60" name="Forma livre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61" name="Forma livre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62" name="Forma livre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63" name="Forma livre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64" name="Forma livre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65" name="Forma livre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66" name="Forma livre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67" name="Forma livre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68" name="Forma livre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69" name="Forma livre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70" name="Forma livre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71" name="Forma livre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72" name="Forma livre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73" name="Forma livre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74" name="Forma livre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75" name="Forma livre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76" name="Forma livre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77" name="Forma livre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78" name="Forma livre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79" name="Forma livre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80" name="Forma livre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81" name="Forma livre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82" name="Forma livre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83" name="Forma livre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84" name="Forma livre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85" name="Forma livre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86" name="Forma livre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87" name="Forma livre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88" name="Forma livre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89" name="Forma livre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90" name="Forma livre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91" name="Forma livre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92" name="Forma livre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93" name="Forma livre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94" name="Forma livre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95" name="Forma livre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96" name="Forma livre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97" name="Forma livre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98" name="Forma livre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99" name="Forma livre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00" name="Forma livre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01" name="Forma livre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02" name="Forma livre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03" name="Forma livre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04" name="Forma livre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05" name="Forma livre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06" name="Forma livre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07" name="Forma livre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08" name="Forma livre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09" name="Forma livre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10" name="Forma livre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11" name="Forma livre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12" name="Forma livre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13" name="Forma livre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14" name="Forma livre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15" name="Forma livre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16" name="Forma livre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17" name="Forma livre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18" name="Forma livre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19" name="Forma livre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20" name="Forma livre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21" name="Forma livre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22" name="Forma livre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23" name="Forma livre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24" name="Forma livre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25" name="Forma livre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26" name="Forma livre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27" name="Forma livre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28" name="Forma livre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29" name="Forma livre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30" name="Forma livre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31" name="Forma livre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32" name="Forma livre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33" name="Forma livre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34" name="Forma livre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35" name="Forma livre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36" name="Forma livre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37" name="Forma livre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38" name="Forma livre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39" name="Forma livre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40" name="Forma livre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41" name="Forma livre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42" name="Forma livre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43" name="Forma livre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44" name="Forma livre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45" name="Forma livre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46" name="Forma livre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47" name="Forma livre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48" name="Forma livre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49" name="Forma livre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50" name="Forma livre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51" name="Forma livre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52" name="Forma livre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53" name="Forma livre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54" name="Forma livre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55" name="Forma livre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56" name="Forma livre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57" name="Forma livre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58" name="Forma livre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59" name="Forma livre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60" name="Forma livre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61" name="Forma livre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62" name="Forma livre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63" name="Forma livre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64" name="Forma livre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65" name="Forma livre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66" name="Forma livre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67" name="Forma livre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68" name="Forma livre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69" name="Forma livre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70" name="Forma livre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71" name="Forma livre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72" name="Forma livre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73" name="Forma livre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74" name="Forma livre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75" name="Forma livre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76" name="Forma livre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77" name="Forma livre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78" name="Forma livre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79" name="Forma livre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grpSp>
      <p:sp>
        <p:nvSpPr>
          <p:cNvPr id="3" name="Subtítulo 2"/>
          <p:cNvSpPr>
            <a:spLocks noGrp="1"/>
          </p:cNvSpPr>
          <p:nvPr>
            <p:ph type="subTitle" idx="1"/>
          </p:nvPr>
        </p:nvSpPr>
        <p:spPr>
          <a:xfrm>
            <a:off x="1522810" y="5105400"/>
            <a:ext cx="9146381" cy="1066800"/>
          </a:xfrm>
        </p:spPr>
        <p:txBody>
          <a:bodyPr rtlCol="0"/>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pt-PT"/>
              <a:t>Clique para editar o estilo de subtítulo do Modelo Global</a:t>
            </a:r>
            <a:endParaRPr lang="pt-PT" dirty="0"/>
          </a:p>
        </p:txBody>
      </p:sp>
    </p:spTree>
    <p:extLst>
      <p:ext uri="{BB962C8B-B14F-4D97-AF65-F5344CB8AC3E}">
        <p14:creationId xmlns:p14="http://schemas.microsoft.com/office/powerpoint/2010/main" val="2050268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ítulo e Conteúdos">
    <p:spTree>
      <p:nvGrpSpPr>
        <p:cNvPr id="1" name=""/>
        <p:cNvGrpSpPr/>
        <p:nvPr/>
      </p:nvGrpSpPr>
      <p:grpSpPr>
        <a:xfrm>
          <a:off x="0" y="0"/>
          <a:ext cx="0" cy="0"/>
          <a:chOff x="0" y="0"/>
          <a:chExt cx="0" cy="0"/>
        </a:xfrm>
      </p:grpSpPr>
      <p:sp>
        <p:nvSpPr>
          <p:cNvPr id="2" name="Título 1"/>
          <p:cNvSpPr>
            <a:spLocks noGrp="1"/>
          </p:cNvSpPr>
          <p:nvPr>
            <p:ph type="title"/>
          </p:nvPr>
        </p:nvSpPr>
        <p:spPr>
          <a:xfrm>
            <a:off x="1522811" y="274638"/>
            <a:ext cx="9146380" cy="1020762"/>
          </a:xfrm>
        </p:spPr>
        <p:txBody>
          <a:bodyPr rtlCol="0"/>
          <a:lstStyle/>
          <a:p>
            <a:pPr rtl="0"/>
            <a:r>
              <a:rPr lang="pt-PT"/>
              <a:t>Clique para editar o estilo de título do Modelo Global</a:t>
            </a:r>
            <a:endParaRPr lang="pt-PT" dirty="0"/>
          </a:p>
        </p:txBody>
      </p:sp>
      <p:grpSp>
        <p:nvGrpSpPr>
          <p:cNvPr id="167" name="linha" descr="Gráfico de linhas"/>
          <p:cNvGrpSpPr/>
          <p:nvPr/>
        </p:nvGrpSpPr>
        <p:grpSpPr bwMode="invGray">
          <a:xfrm>
            <a:off x="1522810" y="1514475"/>
            <a:ext cx="10572328" cy="64008"/>
            <a:chOff x="1522413" y="1514475"/>
            <a:chExt cx="10569575" cy="64008"/>
          </a:xfrm>
        </p:grpSpPr>
        <p:sp>
          <p:nvSpPr>
            <p:cNvPr id="168" name="Forma livre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69" name="Forma livre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70" name="Forma livre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71" name="Forma liv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72" name="Forma liv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73" name="Forma liv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74" name="Forma liv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75" name="Forma liv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76" name="Forma liv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77" name="Forma liv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78" name="Forma liv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79" name="Forma liv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80" name="Forma liv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81" name="Forma liv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82" name="Forma liv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83" name="Forma liv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84" name="Forma liv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85" name="Forma liv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86" name="Forma liv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87" name="Forma liv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88" name="Forma liv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89" name="Forma liv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90" name="Forma liv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91" name="Forma liv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92" name="Forma liv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93" name="Forma liv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94" name="Forma liv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95" name="Forma liv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96" name="Forma liv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97" name="Forma liv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98" name="Forma liv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99" name="Forma liv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00" name="Forma liv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01" name="Forma liv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02" name="Forma liv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03" name="Forma liv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04" name="Forma liv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05" name="Forma liv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06" name="Forma liv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07" name="Forma liv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08" name="Forma liv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09" name="Forma liv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10" name="Forma liv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11" name="Forma liv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12" name="Forma liv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13" name="Forma liv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14" name="Forma liv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15" name="Forma liv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16" name="Forma liv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17" name="Forma liv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18" name="Forma liv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19" name="Forma liv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20" name="Forma liv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21" name="Forma liv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22" name="Forma liv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23" name="Forma liv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24" name="Forma liv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25" name="Forma liv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26" name="Forma liv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27" name="Forma liv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28" name="Forma liv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29" name="Forma liv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30" name="Forma liv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31" name="Forma liv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32" name="Forma liv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33" name="Forma liv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34" name="Forma liv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35" name="Forma liv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36" name="Forma liv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37" name="Forma liv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38" name="Forma liv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39" name="Forma liv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40" name="Forma liv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41" name="Forma liv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grpSp>
      <p:sp>
        <p:nvSpPr>
          <p:cNvPr id="3" name="Marcador de Posição de Conteúdo 2"/>
          <p:cNvSpPr>
            <a:spLocks noGrp="1"/>
          </p:cNvSpPr>
          <p:nvPr>
            <p:ph idx="1"/>
          </p:nvPr>
        </p:nvSpPr>
        <p:spPr/>
        <p:txBody>
          <a:bodyPr rtlCol="0"/>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rtl="0"/>
            <a:r>
              <a:rPr lang="pt-PT"/>
              <a:t>Editar os estilos de texto do Modelo Global</a:t>
            </a:r>
          </a:p>
          <a:p>
            <a:pPr lvl="1" rtl="0"/>
            <a:r>
              <a:rPr lang="pt-PT"/>
              <a:t>Segundo nível</a:t>
            </a:r>
          </a:p>
          <a:p>
            <a:pPr lvl="2" rtl="0"/>
            <a:r>
              <a:rPr lang="pt-PT"/>
              <a:t>Terceiro nível</a:t>
            </a:r>
          </a:p>
          <a:p>
            <a:pPr lvl="3" rtl="0"/>
            <a:r>
              <a:rPr lang="pt-PT"/>
              <a:t>Quarto nível</a:t>
            </a:r>
          </a:p>
          <a:p>
            <a:pPr lvl="4" rtl="0"/>
            <a:r>
              <a:rPr lang="pt-PT"/>
              <a:t>Quinto nível</a:t>
            </a:r>
            <a:endParaRPr lang="pt-PT" dirty="0"/>
          </a:p>
        </p:txBody>
      </p:sp>
      <p:sp>
        <p:nvSpPr>
          <p:cNvPr id="5" name="Marcador de Posição de Rodapé 4"/>
          <p:cNvSpPr>
            <a:spLocks noGrp="1"/>
          </p:cNvSpPr>
          <p:nvPr>
            <p:ph type="ftr" sz="quarter" idx="11"/>
          </p:nvPr>
        </p:nvSpPr>
        <p:spPr/>
        <p:txBody>
          <a:bodyPr rtlCol="0"/>
          <a:lstStyle/>
          <a:p>
            <a:pPr rtl="0"/>
            <a:endParaRPr lang="pt-PT" dirty="0"/>
          </a:p>
        </p:txBody>
      </p:sp>
      <p:sp>
        <p:nvSpPr>
          <p:cNvPr id="4" name="Marcador de Posição de Data 3"/>
          <p:cNvSpPr>
            <a:spLocks noGrp="1"/>
          </p:cNvSpPr>
          <p:nvPr>
            <p:ph type="dt" sz="half" idx="10"/>
          </p:nvPr>
        </p:nvSpPr>
        <p:spPr/>
        <p:txBody>
          <a:bodyPr rtlCol="0"/>
          <a:lstStyle/>
          <a:p>
            <a:pPr rtl="0"/>
            <a:fld id="{71BD9A5E-5B6D-44E5-BD3E-BA277A05C363}" type="datetime1">
              <a:rPr lang="pt-PT" smtClean="0"/>
              <a:pPr rtl="0"/>
              <a:t>31/08/2019</a:t>
            </a:fld>
            <a:endParaRPr lang="pt-PT" dirty="0"/>
          </a:p>
        </p:txBody>
      </p:sp>
      <p:sp>
        <p:nvSpPr>
          <p:cNvPr id="6" name="Marcador de Posição de Número do Diapositivo 5"/>
          <p:cNvSpPr>
            <a:spLocks noGrp="1"/>
          </p:cNvSpPr>
          <p:nvPr>
            <p:ph type="sldNum" sz="quarter" idx="12"/>
          </p:nvPr>
        </p:nvSpPr>
        <p:spPr/>
        <p:txBody>
          <a:bodyPr rtlCol="0"/>
          <a:lstStyle/>
          <a:p>
            <a:pPr rtl="0"/>
            <a:fld id="{25BA54BD-C84D-46CE-8B72-31BFB26ABA43}" type="slidenum">
              <a:rPr lang="pt-PT" smtClean="0"/>
              <a:pPr rtl="0"/>
              <a:t>‹#›</a:t>
            </a:fld>
            <a:endParaRPr lang="pt-PT" dirty="0"/>
          </a:p>
        </p:txBody>
      </p:sp>
    </p:spTree>
    <p:extLst>
      <p:ext uri="{BB962C8B-B14F-4D97-AF65-F5344CB8AC3E}">
        <p14:creationId xmlns:p14="http://schemas.microsoft.com/office/powerpoint/2010/main" val="1244587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pt-PT"/>
              <a:t>Clique para editar o estilo de título do Modelo Global</a:t>
            </a:r>
            <a:endParaRPr lang="en-US" dirty="0"/>
          </a:p>
        </p:txBody>
      </p:sp>
      <p:sp>
        <p:nvSpPr>
          <p:cNvPr id="3" name="Content Placeholder 2"/>
          <p:cNvSpPr>
            <a:spLocks noGrp="1"/>
          </p:cNvSpPr>
          <p:nvPr>
            <p:ph idx="1"/>
          </p:nvPr>
        </p:nvSpPr>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D881889E-511F-4BB8-A39E-4813E64B6C3F}" type="datetimeFigureOut">
              <a:rPr lang="pt-PT" smtClean="0"/>
              <a:pPr/>
              <a:t>31/08/2019</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49A3ED1-0C23-4A70-8720-DF3FF4AC8773}" type="slidenum">
              <a:rPr lang="pt-PT" smtClean="0"/>
              <a:pPr/>
              <a:t>‹#›</a:t>
            </a:fld>
            <a:endParaRPr lang="pt-PT"/>
          </a:p>
        </p:txBody>
      </p:sp>
    </p:spTree>
    <p:extLst>
      <p:ext uri="{BB962C8B-B14F-4D97-AF65-F5344CB8AC3E}">
        <p14:creationId xmlns:p14="http://schemas.microsoft.com/office/powerpoint/2010/main" val="36080713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1522810" y="1905000"/>
            <a:ext cx="9146382" cy="2667000"/>
          </a:xfrm>
        </p:spPr>
        <p:txBody>
          <a:bodyPr rtlCol="0" anchor="b">
            <a:noAutofit/>
          </a:bodyPr>
          <a:lstStyle>
            <a:lvl1pPr algn="l">
              <a:defRPr sz="4400" b="0" cap="none" baseline="0"/>
            </a:lvl1pPr>
          </a:lstStyle>
          <a:p>
            <a:pPr rtl="0"/>
            <a:r>
              <a:rPr lang="pt-PT"/>
              <a:t>Clique para editar o estilo de título do Modelo Global</a:t>
            </a:r>
            <a:endParaRPr lang="pt-PT" dirty="0"/>
          </a:p>
        </p:txBody>
      </p:sp>
      <p:grpSp>
        <p:nvGrpSpPr>
          <p:cNvPr id="255" name="linha" descr="Gráfico de linhas"/>
          <p:cNvGrpSpPr/>
          <p:nvPr/>
        </p:nvGrpSpPr>
        <p:grpSpPr bwMode="invGray">
          <a:xfrm>
            <a:off x="1585309" y="4724400"/>
            <a:ext cx="8634184" cy="64008"/>
            <a:chOff x="-4110038" y="2703513"/>
            <a:chExt cx="17394239" cy="160336"/>
          </a:xfrm>
          <a:solidFill>
            <a:schemeClr val="accent1"/>
          </a:solidFill>
        </p:grpSpPr>
        <p:sp>
          <p:nvSpPr>
            <p:cNvPr id="256" name="Forma livre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57" name="Forma livre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58" name="Forma livre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59" name="Forma livre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60" name="Forma livre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61" name="Forma livre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62" name="Forma livre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63" name="Forma livre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64" name="Forma livre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65" name="Forma livre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66" name="Forma livre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67" name="Forma livre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68" name="Forma livre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69" name="Forma livre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70" name="Forma livre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71" name="Forma livre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72" name="Forma livre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73" name="Forma livre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74" name="Forma livre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75" name="Forma livre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76" name="Forma livre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77" name="Forma livre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78" name="Forma livre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79" name="Forma livre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80" name="Forma livre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81" name="Forma livre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82" name="Forma livre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83" name="Forma livre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84" name="Forma livre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85" name="Forma livre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86" name="Forma livre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87" name="Forma livre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88" name="Forma livre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89" name="Forma livre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90" name="Forma livre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91" name="Forma livre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92" name="Forma livre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93" name="Forma livre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94" name="Forma livre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95" name="Forma livre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96" name="Forma livre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97" name="Forma livre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98" name="Forma livre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99" name="Forma livre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00" name="Forma livre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01" name="Forma livre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02" name="Forma livre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03" name="Forma livre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04" name="Forma livre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05" name="Forma livre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06" name="Forma livre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07" name="Forma livre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08" name="Forma livre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09" name="Forma livre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10" name="Forma livre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11" name="Forma livre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12" name="Forma livre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13" name="Forma livre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14" name="Forma livre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15" name="Forma livre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16" name="Forma livre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17" name="Forma livre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18" name="Forma livre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19" name="Forma livre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20" name="Forma livre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21" name="Forma livre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22" name="Forma livre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23" name="Forma livre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24" name="Forma livre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25" name="Forma livre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26" name="Forma livre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27" name="Forma livre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28" name="Forma livre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29" name="Forma livre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30" name="Forma livre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31" name="Forma livre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32" name="Forma livre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33" name="Forma livre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34" name="Forma livre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35" name="Forma livre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36" name="Forma livre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37" name="Forma livre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38" name="Forma livre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39" name="Forma livre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40" name="Forma livre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41" name="Forma livre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42" name="Forma livre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43" name="Forma livre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44" name="Forma livre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45" name="Forma livre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46" name="Forma livre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47" name="Forma livre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48" name="Forma livre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49" name="Forma livre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50" name="Forma livre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51" name="Forma livre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52" name="Forma livre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53" name="Forma livre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54" name="Forma livre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55" name="Forma livre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56" name="Forma livre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57" name="Forma livre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58" name="Forma livre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59" name="Forma livre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60" name="Forma livre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61" name="Forma livre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62" name="Forma livre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63" name="Forma livre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64" name="Forma livre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65" name="Forma livre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66" name="Forma livre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67" name="Forma livre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68" name="Forma livre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69" name="Forma livre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70" name="Forma livre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71" name="Forma livre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72" name="Forma livre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73" name="Forma livre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74" name="Forma livre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75" name="Forma livre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76" name="Forma livre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77" name="Forma livre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78" name="Forma livre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grpSp>
      <p:sp>
        <p:nvSpPr>
          <p:cNvPr id="3" name="Marcador de Posição de Texto 2"/>
          <p:cNvSpPr>
            <a:spLocks noGrp="1"/>
          </p:cNvSpPr>
          <p:nvPr>
            <p:ph type="body" idx="1"/>
          </p:nvPr>
        </p:nvSpPr>
        <p:spPr>
          <a:xfrm>
            <a:off x="1522810" y="5102526"/>
            <a:ext cx="9146381" cy="1069675"/>
          </a:xfrm>
        </p:spPr>
        <p:txBody>
          <a:bodyPr rtlCol="0"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pt-PT"/>
              <a:t>Editar os estilos de texto do Modelo Global</a:t>
            </a:r>
          </a:p>
        </p:txBody>
      </p:sp>
      <p:sp>
        <p:nvSpPr>
          <p:cNvPr id="5" name="Marcador de Posição de Rodapé 4"/>
          <p:cNvSpPr>
            <a:spLocks noGrp="1"/>
          </p:cNvSpPr>
          <p:nvPr>
            <p:ph type="ftr" sz="quarter" idx="11"/>
          </p:nvPr>
        </p:nvSpPr>
        <p:spPr/>
        <p:txBody>
          <a:bodyPr rtlCol="0"/>
          <a:lstStyle/>
          <a:p>
            <a:pPr rtl="0"/>
            <a:endParaRPr lang="pt-PT" dirty="0"/>
          </a:p>
        </p:txBody>
      </p:sp>
      <p:sp>
        <p:nvSpPr>
          <p:cNvPr id="4" name="Marcador de Posição de Data 3"/>
          <p:cNvSpPr>
            <a:spLocks noGrp="1"/>
          </p:cNvSpPr>
          <p:nvPr>
            <p:ph type="dt" sz="half" idx="10"/>
          </p:nvPr>
        </p:nvSpPr>
        <p:spPr/>
        <p:txBody>
          <a:bodyPr rtlCol="0"/>
          <a:lstStyle/>
          <a:p>
            <a:pPr rtl="0"/>
            <a:fld id="{24E1F93C-31EC-4C9F-A718-84DDD56349EA}" type="datetime1">
              <a:rPr lang="pt-PT" smtClean="0"/>
              <a:pPr rtl="0"/>
              <a:t>31/08/2019</a:t>
            </a:fld>
            <a:endParaRPr lang="pt-PT" dirty="0"/>
          </a:p>
        </p:txBody>
      </p:sp>
      <p:sp>
        <p:nvSpPr>
          <p:cNvPr id="6" name="Marcador de Posição de Número do Diapositivo 5"/>
          <p:cNvSpPr>
            <a:spLocks noGrp="1"/>
          </p:cNvSpPr>
          <p:nvPr>
            <p:ph type="sldNum" sz="quarter" idx="12"/>
          </p:nvPr>
        </p:nvSpPr>
        <p:spPr/>
        <p:txBody>
          <a:bodyPr rtlCol="0"/>
          <a:lstStyle/>
          <a:p>
            <a:pPr rtl="0"/>
            <a:fld id="{25BA54BD-C84D-46CE-8B72-31BFB26ABA43}" type="slidenum">
              <a:rPr lang="pt-PT" smtClean="0"/>
              <a:pPr rtl="0"/>
              <a:t>‹#›</a:t>
            </a:fld>
            <a:endParaRPr lang="pt-PT" dirty="0"/>
          </a:p>
        </p:txBody>
      </p:sp>
    </p:spTree>
    <p:extLst>
      <p:ext uri="{BB962C8B-B14F-4D97-AF65-F5344CB8AC3E}">
        <p14:creationId xmlns:p14="http://schemas.microsoft.com/office/powerpoint/2010/main" val="1154842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a:xfrm>
            <a:off x="1522811" y="274638"/>
            <a:ext cx="9146380" cy="1020762"/>
          </a:xfrm>
        </p:spPr>
        <p:txBody>
          <a:bodyPr rtlCol="0"/>
          <a:lstStyle/>
          <a:p>
            <a:pPr rtl="0"/>
            <a:r>
              <a:rPr lang="pt-PT"/>
              <a:t>Clique para editar o estilo de título do Modelo Global</a:t>
            </a:r>
            <a:endParaRPr lang="pt-PT" dirty="0"/>
          </a:p>
        </p:txBody>
      </p:sp>
      <p:grpSp>
        <p:nvGrpSpPr>
          <p:cNvPr id="158" name="linha" descr="Gráfico de linhas"/>
          <p:cNvGrpSpPr/>
          <p:nvPr/>
        </p:nvGrpSpPr>
        <p:grpSpPr bwMode="invGray">
          <a:xfrm>
            <a:off x="1522810" y="1514475"/>
            <a:ext cx="10572328" cy="64008"/>
            <a:chOff x="1522413" y="1514475"/>
            <a:chExt cx="10569575" cy="64008"/>
          </a:xfrm>
        </p:grpSpPr>
        <p:sp>
          <p:nvSpPr>
            <p:cNvPr id="159" name="Forma livre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60" name="Forma livre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61" name="Forma livre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62" name="Forma liv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63" name="Forma liv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64" name="Forma liv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65" name="Forma liv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66" name="Forma liv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67" name="Forma liv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68" name="Forma liv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69" name="Forma liv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70" name="Forma liv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71" name="Forma liv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72" name="Forma liv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73" name="Forma liv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74" name="Forma liv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75" name="Forma liv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76" name="Forma liv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77" name="Forma liv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78" name="Forma liv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79" name="Forma liv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80" name="Forma liv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81" name="Forma liv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82" name="Forma liv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83" name="Forma liv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84" name="Forma liv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85" name="Forma liv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86" name="Forma liv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87" name="Forma liv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88" name="Forma liv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89" name="Forma liv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90" name="Forma liv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91" name="Forma liv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92" name="Forma liv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93" name="Forma liv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94" name="Forma liv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95" name="Forma liv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96" name="Forma liv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97" name="Forma liv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98" name="Forma liv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99" name="Forma liv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00" name="Forma liv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01" name="Forma liv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02" name="Forma liv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03" name="Forma liv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04" name="Forma liv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05" name="Forma liv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06" name="Forma liv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07" name="Forma liv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08" name="Forma liv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09" name="Forma liv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10" name="Forma liv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11" name="Forma liv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12" name="Forma liv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13" name="Forma liv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14" name="Forma liv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15" name="Forma liv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16" name="Forma liv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17" name="Forma liv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18" name="Forma liv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19" name="Forma liv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20" name="Forma liv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21" name="Forma liv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22" name="Forma liv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23" name="Forma liv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24" name="Forma liv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25" name="Forma liv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26" name="Forma liv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27" name="Forma liv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28" name="Forma liv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29" name="Forma liv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30" name="Forma liv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31" name="Forma liv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32" name="Forma liv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grpSp>
      <p:sp>
        <p:nvSpPr>
          <p:cNvPr id="3" name="Marcador de Posição de Conteúdo 2"/>
          <p:cNvSpPr>
            <a:spLocks noGrp="1"/>
          </p:cNvSpPr>
          <p:nvPr>
            <p:ph sz="half" idx="1"/>
          </p:nvPr>
        </p:nvSpPr>
        <p:spPr>
          <a:xfrm>
            <a:off x="1522810" y="1905000"/>
            <a:ext cx="4420750" cy="4267200"/>
          </a:xfrm>
        </p:spPr>
        <p:txBody>
          <a:bodyPr rtlCol="0">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rtl="0"/>
            <a:r>
              <a:rPr lang="pt-PT"/>
              <a:t>Editar os estilos de texto do Modelo Global</a:t>
            </a:r>
          </a:p>
          <a:p>
            <a:pPr lvl="1" rtl="0"/>
            <a:r>
              <a:rPr lang="pt-PT"/>
              <a:t>Segundo nível</a:t>
            </a:r>
          </a:p>
          <a:p>
            <a:pPr lvl="2" rtl="0"/>
            <a:r>
              <a:rPr lang="pt-PT"/>
              <a:t>Terceiro nível</a:t>
            </a:r>
          </a:p>
          <a:p>
            <a:pPr lvl="3" rtl="0"/>
            <a:r>
              <a:rPr lang="pt-PT"/>
              <a:t>Quarto nível</a:t>
            </a:r>
          </a:p>
          <a:p>
            <a:pPr lvl="4" rtl="0"/>
            <a:r>
              <a:rPr lang="pt-PT"/>
              <a:t>Quinto nível</a:t>
            </a:r>
            <a:endParaRPr lang="pt-PT" dirty="0"/>
          </a:p>
        </p:txBody>
      </p:sp>
      <p:sp>
        <p:nvSpPr>
          <p:cNvPr id="4" name="Marcador de Posição de Conteúdo 3"/>
          <p:cNvSpPr>
            <a:spLocks noGrp="1"/>
          </p:cNvSpPr>
          <p:nvPr>
            <p:ph sz="half" idx="2"/>
          </p:nvPr>
        </p:nvSpPr>
        <p:spPr>
          <a:xfrm>
            <a:off x="6248442" y="1905000"/>
            <a:ext cx="4420749" cy="4267200"/>
          </a:xfrm>
        </p:spPr>
        <p:txBody>
          <a:bodyPr rtlCol="0">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rtl="0"/>
            <a:r>
              <a:rPr lang="pt-PT"/>
              <a:t>Editar os estilos de texto do Modelo Global</a:t>
            </a:r>
          </a:p>
          <a:p>
            <a:pPr lvl="1" rtl="0"/>
            <a:r>
              <a:rPr lang="pt-PT"/>
              <a:t>Segundo nível</a:t>
            </a:r>
          </a:p>
          <a:p>
            <a:pPr lvl="2" rtl="0"/>
            <a:r>
              <a:rPr lang="pt-PT"/>
              <a:t>Terceiro nível</a:t>
            </a:r>
          </a:p>
          <a:p>
            <a:pPr lvl="3" rtl="0"/>
            <a:r>
              <a:rPr lang="pt-PT"/>
              <a:t>Quarto nível</a:t>
            </a:r>
          </a:p>
          <a:p>
            <a:pPr lvl="4" rtl="0"/>
            <a:r>
              <a:rPr lang="pt-PT"/>
              <a:t>Quinto nível</a:t>
            </a:r>
            <a:endParaRPr lang="pt-PT" dirty="0"/>
          </a:p>
        </p:txBody>
      </p:sp>
      <p:sp>
        <p:nvSpPr>
          <p:cNvPr id="6" name="Marcador de Posição de Rodapé 5"/>
          <p:cNvSpPr>
            <a:spLocks noGrp="1"/>
          </p:cNvSpPr>
          <p:nvPr>
            <p:ph type="ftr" sz="quarter" idx="11"/>
          </p:nvPr>
        </p:nvSpPr>
        <p:spPr/>
        <p:txBody>
          <a:bodyPr rtlCol="0"/>
          <a:lstStyle/>
          <a:p>
            <a:pPr rtl="0"/>
            <a:endParaRPr lang="pt-PT" dirty="0"/>
          </a:p>
        </p:txBody>
      </p:sp>
      <p:sp>
        <p:nvSpPr>
          <p:cNvPr id="5" name="Marcador de Posição de Data 4"/>
          <p:cNvSpPr>
            <a:spLocks noGrp="1"/>
          </p:cNvSpPr>
          <p:nvPr>
            <p:ph type="dt" sz="half" idx="10"/>
          </p:nvPr>
        </p:nvSpPr>
        <p:spPr/>
        <p:txBody>
          <a:bodyPr rtlCol="0"/>
          <a:lstStyle/>
          <a:p>
            <a:pPr rtl="0"/>
            <a:fld id="{240E582C-8934-4D1B-B1BA-8DF4636F918D}" type="datetime1">
              <a:rPr lang="pt-PT" smtClean="0"/>
              <a:pPr rtl="0"/>
              <a:t>31/08/2019</a:t>
            </a:fld>
            <a:endParaRPr lang="pt-PT" dirty="0"/>
          </a:p>
        </p:txBody>
      </p:sp>
      <p:sp>
        <p:nvSpPr>
          <p:cNvPr id="7" name="Marcador de Posição de Número do Diapositivo 6"/>
          <p:cNvSpPr>
            <a:spLocks noGrp="1"/>
          </p:cNvSpPr>
          <p:nvPr>
            <p:ph type="sldNum" sz="quarter" idx="12"/>
          </p:nvPr>
        </p:nvSpPr>
        <p:spPr/>
        <p:txBody>
          <a:bodyPr rtlCol="0"/>
          <a:lstStyle/>
          <a:p>
            <a:pPr rtl="0"/>
            <a:fld id="{25BA54BD-C84D-46CE-8B72-31BFB26ABA43}" type="slidenum">
              <a:rPr lang="pt-PT" smtClean="0"/>
              <a:pPr rtl="0"/>
              <a:t>‹#›</a:t>
            </a:fld>
            <a:endParaRPr lang="pt-PT" dirty="0"/>
          </a:p>
        </p:txBody>
      </p:sp>
    </p:spTree>
    <p:extLst>
      <p:ext uri="{BB962C8B-B14F-4D97-AF65-F5344CB8AC3E}">
        <p14:creationId xmlns:p14="http://schemas.microsoft.com/office/powerpoint/2010/main" val="3376745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1522811" y="274638"/>
            <a:ext cx="9146380" cy="1020762"/>
          </a:xfrm>
        </p:spPr>
        <p:txBody>
          <a:bodyPr rtlCol="0"/>
          <a:lstStyle>
            <a:lvl1pPr>
              <a:defRPr/>
            </a:lvl1pPr>
          </a:lstStyle>
          <a:p>
            <a:pPr rtl="0"/>
            <a:r>
              <a:rPr lang="pt-PT"/>
              <a:t>Clique para editar o estilo de título do Modelo Global</a:t>
            </a:r>
            <a:endParaRPr lang="pt-PT" dirty="0"/>
          </a:p>
        </p:txBody>
      </p:sp>
      <p:grpSp>
        <p:nvGrpSpPr>
          <p:cNvPr id="160" name="linha" descr="Gráfico de linhas"/>
          <p:cNvGrpSpPr/>
          <p:nvPr/>
        </p:nvGrpSpPr>
        <p:grpSpPr bwMode="invGray">
          <a:xfrm>
            <a:off x="1522810" y="1514475"/>
            <a:ext cx="10572328" cy="64008"/>
            <a:chOff x="1522413" y="1514475"/>
            <a:chExt cx="10569575" cy="64008"/>
          </a:xfrm>
        </p:grpSpPr>
        <p:sp>
          <p:nvSpPr>
            <p:cNvPr id="161" name="Forma livre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62" name="Forma livre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63" name="Forma livre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64" name="Forma liv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65" name="Forma liv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66" name="Forma liv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67" name="Forma liv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68" name="Forma liv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69" name="Forma liv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70" name="Forma liv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71" name="Forma liv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72" name="Forma liv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73" name="Forma liv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74" name="Forma liv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75" name="Forma liv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76" name="Forma liv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77" name="Forma liv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78" name="Forma liv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79" name="Forma liv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80" name="Forma liv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81" name="Forma liv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82" name="Forma liv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83" name="Forma liv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84" name="Forma liv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85" name="Forma liv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86" name="Forma liv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87" name="Forma liv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88" name="Forma liv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89" name="Forma liv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90" name="Forma liv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91" name="Forma liv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92" name="Forma liv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93" name="Forma liv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94" name="Forma liv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95" name="Forma liv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96" name="Forma liv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97" name="Forma liv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98" name="Forma liv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99" name="Forma liv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00" name="Forma liv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01" name="Forma liv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02" name="Forma liv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03" name="Forma liv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04" name="Forma liv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05" name="Forma liv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06" name="Forma liv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07" name="Forma liv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08" name="Forma liv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09" name="Forma liv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10" name="Forma liv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11" name="Forma liv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12" name="Forma liv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13" name="Forma liv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14" name="Forma liv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15" name="Forma liv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16" name="Forma liv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17" name="Forma liv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18" name="Forma liv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19" name="Forma liv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20" name="Forma liv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21" name="Forma liv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22" name="Forma liv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23" name="Forma liv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24" name="Forma liv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25" name="Forma liv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26" name="Forma liv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27" name="Forma liv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28" name="Forma liv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29" name="Forma liv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30" name="Forma liv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31" name="Forma liv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32" name="Forma liv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33" name="Forma liv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34" name="Forma liv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grpSp>
      <p:sp>
        <p:nvSpPr>
          <p:cNvPr id="3" name="Marcador de Posição de Texto 2"/>
          <p:cNvSpPr>
            <a:spLocks noGrp="1"/>
          </p:cNvSpPr>
          <p:nvPr>
            <p:ph type="body" idx="1"/>
          </p:nvPr>
        </p:nvSpPr>
        <p:spPr>
          <a:xfrm>
            <a:off x="1522810" y="1905000"/>
            <a:ext cx="4417702" cy="762000"/>
          </a:xfrm>
        </p:spPr>
        <p:txBody>
          <a:bodyPr rtlCol="0"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PT"/>
              <a:t>Editar os estilos de texto do Modelo Global</a:t>
            </a:r>
          </a:p>
        </p:txBody>
      </p:sp>
      <p:sp>
        <p:nvSpPr>
          <p:cNvPr id="4" name="Marcador de Posição de Conteúdo 3"/>
          <p:cNvSpPr>
            <a:spLocks noGrp="1"/>
          </p:cNvSpPr>
          <p:nvPr>
            <p:ph sz="half" idx="2"/>
          </p:nvPr>
        </p:nvSpPr>
        <p:spPr>
          <a:xfrm>
            <a:off x="1522810" y="2819400"/>
            <a:ext cx="4417702" cy="3352801"/>
          </a:xfrm>
        </p:spPr>
        <p:txBody>
          <a:bodyPr rtlCol="0"/>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rtl="0"/>
            <a:r>
              <a:rPr lang="pt-PT"/>
              <a:t>Editar os estilos de texto do Modelo Global</a:t>
            </a:r>
          </a:p>
          <a:p>
            <a:pPr lvl="1" rtl="0"/>
            <a:r>
              <a:rPr lang="pt-PT"/>
              <a:t>Segundo nível</a:t>
            </a:r>
          </a:p>
          <a:p>
            <a:pPr lvl="2" rtl="0"/>
            <a:r>
              <a:rPr lang="pt-PT"/>
              <a:t>Terceiro nível</a:t>
            </a:r>
          </a:p>
          <a:p>
            <a:pPr lvl="3" rtl="0"/>
            <a:r>
              <a:rPr lang="pt-PT"/>
              <a:t>Quarto nível</a:t>
            </a:r>
          </a:p>
          <a:p>
            <a:pPr lvl="4" rtl="0"/>
            <a:r>
              <a:rPr lang="pt-PT"/>
              <a:t>Quinto nível</a:t>
            </a:r>
            <a:endParaRPr lang="pt-PT" dirty="0"/>
          </a:p>
        </p:txBody>
      </p:sp>
      <p:sp>
        <p:nvSpPr>
          <p:cNvPr id="5" name="Marcador de Posição de Texto 4"/>
          <p:cNvSpPr>
            <a:spLocks noGrp="1"/>
          </p:cNvSpPr>
          <p:nvPr>
            <p:ph type="body" sz="quarter" idx="3"/>
          </p:nvPr>
        </p:nvSpPr>
        <p:spPr>
          <a:xfrm>
            <a:off x="6251488" y="1905000"/>
            <a:ext cx="4417702" cy="762000"/>
          </a:xfrm>
        </p:spPr>
        <p:txBody>
          <a:bodyPr rtlCol="0"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PT"/>
              <a:t>Editar os estilos de texto do Modelo Global</a:t>
            </a:r>
          </a:p>
        </p:txBody>
      </p:sp>
      <p:sp>
        <p:nvSpPr>
          <p:cNvPr id="8" name="Marcador de Posição de Rodapé 7"/>
          <p:cNvSpPr>
            <a:spLocks noGrp="1"/>
          </p:cNvSpPr>
          <p:nvPr>
            <p:ph type="ftr" sz="quarter" idx="11"/>
          </p:nvPr>
        </p:nvSpPr>
        <p:spPr/>
        <p:txBody>
          <a:bodyPr rtlCol="0"/>
          <a:lstStyle/>
          <a:p>
            <a:pPr rtl="0"/>
            <a:endParaRPr lang="pt-PT" dirty="0"/>
          </a:p>
        </p:txBody>
      </p:sp>
      <p:sp>
        <p:nvSpPr>
          <p:cNvPr id="7" name="Marcador de Posição de Data 6"/>
          <p:cNvSpPr>
            <a:spLocks noGrp="1"/>
          </p:cNvSpPr>
          <p:nvPr>
            <p:ph type="dt" sz="half" idx="10"/>
          </p:nvPr>
        </p:nvSpPr>
        <p:spPr/>
        <p:txBody>
          <a:bodyPr rtlCol="0"/>
          <a:lstStyle/>
          <a:p>
            <a:pPr rtl="0"/>
            <a:fld id="{693317AF-9027-4891-BB3B-D38BF38B7A34}" type="datetime1">
              <a:rPr lang="pt-PT" smtClean="0"/>
              <a:pPr rtl="0"/>
              <a:t>31/08/2019</a:t>
            </a:fld>
            <a:endParaRPr lang="pt-PT" dirty="0"/>
          </a:p>
        </p:txBody>
      </p:sp>
      <p:sp>
        <p:nvSpPr>
          <p:cNvPr id="9" name="Marcador de Posição de Número do Diapositivo 8"/>
          <p:cNvSpPr>
            <a:spLocks noGrp="1"/>
          </p:cNvSpPr>
          <p:nvPr>
            <p:ph type="sldNum" sz="quarter" idx="12"/>
          </p:nvPr>
        </p:nvSpPr>
        <p:spPr/>
        <p:txBody>
          <a:bodyPr rtlCol="0"/>
          <a:lstStyle/>
          <a:p>
            <a:pPr rtl="0"/>
            <a:fld id="{25BA54BD-C84D-46CE-8B72-31BFB26ABA43}" type="slidenum">
              <a:rPr lang="pt-PT" smtClean="0"/>
              <a:pPr rtl="0"/>
              <a:t>‹#›</a:t>
            </a:fld>
            <a:endParaRPr lang="pt-PT" dirty="0"/>
          </a:p>
        </p:txBody>
      </p:sp>
      <p:sp>
        <p:nvSpPr>
          <p:cNvPr id="85" name="Marcador de Posição de Conteúdo 3"/>
          <p:cNvSpPr>
            <a:spLocks noGrp="1"/>
          </p:cNvSpPr>
          <p:nvPr>
            <p:ph sz="half" idx="13"/>
          </p:nvPr>
        </p:nvSpPr>
        <p:spPr>
          <a:xfrm>
            <a:off x="6251488" y="2819401"/>
            <a:ext cx="4417702" cy="3352801"/>
          </a:xfrm>
        </p:spPr>
        <p:txBody>
          <a:bodyPr rtlCol="0"/>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rtl="0"/>
            <a:r>
              <a:rPr lang="pt-PT"/>
              <a:t>Editar os estilos de texto do Modelo Global</a:t>
            </a:r>
          </a:p>
          <a:p>
            <a:pPr lvl="1" rtl="0"/>
            <a:r>
              <a:rPr lang="pt-PT"/>
              <a:t>Segundo nível</a:t>
            </a:r>
          </a:p>
          <a:p>
            <a:pPr lvl="2" rtl="0"/>
            <a:r>
              <a:rPr lang="pt-PT"/>
              <a:t>Terceiro nível</a:t>
            </a:r>
          </a:p>
          <a:p>
            <a:pPr lvl="3" rtl="0"/>
            <a:r>
              <a:rPr lang="pt-PT"/>
              <a:t>Quarto nível</a:t>
            </a:r>
          </a:p>
          <a:p>
            <a:pPr lvl="4" rtl="0"/>
            <a:r>
              <a:rPr lang="pt-PT"/>
              <a:t>Quinto nível</a:t>
            </a:r>
            <a:endParaRPr lang="pt-PT" dirty="0"/>
          </a:p>
        </p:txBody>
      </p:sp>
    </p:spTree>
    <p:extLst>
      <p:ext uri="{BB962C8B-B14F-4D97-AF65-F5344CB8AC3E}">
        <p14:creationId xmlns:p14="http://schemas.microsoft.com/office/powerpoint/2010/main" val="1293558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pt-PT"/>
              <a:t>Clique para editar o estilo de título do Modelo Global</a:t>
            </a:r>
            <a:endParaRPr lang="pt-PT" dirty="0"/>
          </a:p>
        </p:txBody>
      </p:sp>
      <p:grpSp>
        <p:nvGrpSpPr>
          <p:cNvPr id="156" name="linha" descr="Gráfico de linhas"/>
          <p:cNvGrpSpPr/>
          <p:nvPr/>
        </p:nvGrpSpPr>
        <p:grpSpPr bwMode="invGray">
          <a:xfrm>
            <a:off x="1522810" y="1514475"/>
            <a:ext cx="10572328" cy="64008"/>
            <a:chOff x="1522413" y="1514475"/>
            <a:chExt cx="10569575" cy="64008"/>
          </a:xfrm>
        </p:grpSpPr>
        <p:sp>
          <p:nvSpPr>
            <p:cNvPr id="157" name="Forma livre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58" name="Forma livre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59" name="Forma livre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60" name="Forma liv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61" name="Forma liv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62" name="Forma liv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63" name="Forma liv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64" name="Forma liv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65" name="Forma liv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66" name="Forma liv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67" name="Forma liv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68" name="Forma liv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69" name="Forma liv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70" name="Forma liv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71" name="Forma liv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72" name="Forma liv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73" name="Forma liv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74" name="Forma liv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75" name="Forma liv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76" name="Forma liv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77" name="Forma liv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78" name="Forma liv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79" name="Forma liv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80" name="Forma liv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81" name="Forma liv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82" name="Forma liv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83" name="Forma liv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84" name="Forma liv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85" name="Forma liv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86" name="Forma liv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87" name="Forma liv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88" name="Forma liv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89" name="Forma liv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90" name="Forma liv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91" name="Forma liv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92" name="Forma liv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93" name="Forma liv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94" name="Forma liv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95" name="Forma liv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96" name="Forma liv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97" name="Forma liv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98" name="Forma liv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99" name="Forma liv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00" name="Forma liv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01" name="Forma liv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02" name="Forma liv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03" name="Forma liv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04" name="Forma liv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05" name="Forma liv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06" name="Forma liv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07" name="Forma liv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08" name="Forma liv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09" name="Forma liv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10" name="Forma liv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11" name="Forma liv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12" name="Forma liv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13" name="Forma liv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14" name="Forma liv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15" name="Forma liv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16" name="Forma liv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17" name="Forma liv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18" name="Forma liv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19" name="Forma liv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20" name="Forma liv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21" name="Forma liv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22" name="Forma liv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23" name="Forma liv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24" name="Forma liv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25" name="Forma liv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26" name="Forma liv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27" name="Forma liv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28" name="Forma liv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29" name="Forma liv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30" name="Forma liv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grpSp>
      <p:sp>
        <p:nvSpPr>
          <p:cNvPr id="4" name="Marcador de Posição de Rodapé 3"/>
          <p:cNvSpPr>
            <a:spLocks noGrp="1"/>
          </p:cNvSpPr>
          <p:nvPr>
            <p:ph type="ftr" sz="quarter" idx="11"/>
          </p:nvPr>
        </p:nvSpPr>
        <p:spPr/>
        <p:txBody>
          <a:bodyPr rtlCol="0"/>
          <a:lstStyle/>
          <a:p>
            <a:pPr rtl="0"/>
            <a:endParaRPr lang="pt-PT" dirty="0"/>
          </a:p>
        </p:txBody>
      </p:sp>
      <p:sp>
        <p:nvSpPr>
          <p:cNvPr id="3" name="Marcador de Posição de Data 2"/>
          <p:cNvSpPr>
            <a:spLocks noGrp="1"/>
          </p:cNvSpPr>
          <p:nvPr>
            <p:ph type="dt" sz="half" idx="10"/>
          </p:nvPr>
        </p:nvSpPr>
        <p:spPr/>
        <p:txBody>
          <a:bodyPr rtlCol="0"/>
          <a:lstStyle/>
          <a:p>
            <a:pPr rtl="0"/>
            <a:fld id="{136F63A5-DDF0-4B04-82AF-3240462BC9FF}" type="datetime1">
              <a:rPr lang="pt-PT" smtClean="0"/>
              <a:pPr rtl="0"/>
              <a:t>31/08/2019</a:t>
            </a:fld>
            <a:endParaRPr lang="pt-PT" dirty="0"/>
          </a:p>
        </p:txBody>
      </p:sp>
      <p:sp>
        <p:nvSpPr>
          <p:cNvPr id="5" name="Marcador de Posição de Número do Diapositivo 4"/>
          <p:cNvSpPr>
            <a:spLocks noGrp="1"/>
          </p:cNvSpPr>
          <p:nvPr>
            <p:ph type="sldNum" sz="quarter" idx="12"/>
          </p:nvPr>
        </p:nvSpPr>
        <p:spPr/>
        <p:txBody>
          <a:bodyPr rtlCol="0"/>
          <a:lstStyle/>
          <a:p>
            <a:pPr rtl="0"/>
            <a:fld id="{25BA54BD-C84D-46CE-8B72-31BFB26ABA43}" type="slidenum">
              <a:rPr lang="pt-PT" smtClean="0"/>
              <a:pPr rtl="0"/>
              <a:t>‹#›</a:t>
            </a:fld>
            <a:endParaRPr lang="pt-PT" dirty="0"/>
          </a:p>
        </p:txBody>
      </p:sp>
    </p:spTree>
    <p:extLst>
      <p:ext uri="{BB962C8B-B14F-4D97-AF65-F5344CB8AC3E}">
        <p14:creationId xmlns:p14="http://schemas.microsoft.com/office/powerpoint/2010/main" val="1355967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3" name="Marcador de Posição de Rodapé 2"/>
          <p:cNvSpPr>
            <a:spLocks noGrp="1"/>
          </p:cNvSpPr>
          <p:nvPr>
            <p:ph type="ftr" sz="quarter" idx="11"/>
          </p:nvPr>
        </p:nvSpPr>
        <p:spPr/>
        <p:txBody>
          <a:bodyPr rtlCol="0"/>
          <a:lstStyle/>
          <a:p>
            <a:pPr rtl="0"/>
            <a:endParaRPr lang="pt-PT" dirty="0"/>
          </a:p>
        </p:txBody>
      </p:sp>
      <p:sp>
        <p:nvSpPr>
          <p:cNvPr id="2" name="Marcador de Posição de Data 1"/>
          <p:cNvSpPr>
            <a:spLocks noGrp="1"/>
          </p:cNvSpPr>
          <p:nvPr>
            <p:ph type="dt" sz="half" idx="10"/>
          </p:nvPr>
        </p:nvSpPr>
        <p:spPr/>
        <p:txBody>
          <a:bodyPr rtlCol="0"/>
          <a:lstStyle/>
          <a:p>
            <a:pPr rtl="0"/>
            <a:fld id="{950EE36D-A1AA-4B05-95B7-9C268769DE09}" type="datetime1">
              <a:rPr lang="pt-PT" smtClean="0"/>
              <a:pPr rtl="0"/>
              <a:t>31/08/2019</a:t>
            </a:fld>
            <a:endParaRPr lang="pt-PT" dirty="0"/>
          </a:p>
        </p:txBody>
      </p:sp>
      <p:sp>
        <p:nvSpPr>
          <p:cNvPr id="4" name="Marcador de Posição de Número do Diapositivo 3"/>
          <p:cNvSpPr>
            <a:spLocks noGrp="1"/>
          </p:cNvSpPr>
          <p:nvPr>
            <p:ph type="sldNum" sz="quarter" idx="12"/>
          </p:nvPr>
        </p:nvSpPr>
        <p:spPr/>
        <p:txBody>
          <a:bodyPr rtlCol="0"/>
          <a:lstStyle/>
          <a:p>
            <a:pPr rtl="0"/>
            <a:fld id="{25BA54BD-C84D-46CE-8B72-31BFB26ABA43}" type="slidenum">
              <a:rPr lang="pt-PT" smtClean="0"/>
              <a:pPr rtl="0"/>
              <a:t>‹#›</a:t>
            </a:fld>
            <a:endParaRPr lang="pt-PT" dirty="0"/>
          </a:p>
        </p:txBody>
      </p:sp>
    </p:spTree>
    <p:extLst>
      <p:ext uri="{BB962C8B-B14F-4D97-AF65-F5344CB8AC3E}">
        <p14:creationId xmlns:p14="http://schemas.microsoft.com/office/powerpoint/2010/main" val="1121413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522811" y="274638"/>
            <a:ext cx="9146380" cy="1020762"/>
          </a:xfrm>
        </p:spPr>
        <p:txBody>
          <a:bodyPr rtlCol="0" anchor="b">
            <a:noAutofit/>
          </a:bodyPr>
          <a:lstStyle>
            <a:lvl1pPr algn="l">
              <a:defRPr sz="3200" b="0"/>
            </a:lvl1pPr>
          </a:lstStyle>
          <a:p>
            <a:pPr rtl="0"/>
            <a:r>
              <a:rPr lang="pt-PT"/>
              <a:t>Clique para editar o estilo de título do Modelo Global</a:t>
            </a:r>
            <a:endParaRPr lang="pt-PT" dirty="0"/>
          </a:p>
        </p:txBody>
      </p:sp>
      <p:sp>
        <p:nvSpPr>
          <p:cNvPr id="4" name="Marcador de Posição de Texto 3"/>
          <p:cNvSpPr>
            <a:spLocks noGrp="1"/>
          </p:cNvSpPr>
          <p:nvPr>
            <p:ph type="body" sz="half" idx="2"/>
          </p:nvPr>
        </p:nvSpPr>
        <p:spPr>
          <a:xfrm>
            <a:off x="1522809" y="3429000"/>
            <a:ext cx="2743915" cy="2743200"/>
          </a:xfrm>
        </p:spPr>
        <p:txBody>
          <a:bodyPr rtlCol="0"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t-PT"/>
              <a:t>Editar os estilos de texto do Modelo Global</a:t>
            </a:r>
          </a:p>
        </p:txBody>
      </p:sp>
      <p:sp>
        <p:nvSpPr>
          <p:cNvPr id="3" name="Marcador de Posição de Conteúdo 2"/>
          <p:cNvSpPr>
            <a:spLocks noGrp="1"/>
          </p:cNvSpPr>
          <p:nvPr>
            <p:ph idx="1"/>
          </p:nvPr>
        </p:nvSpPr>
        <p:spPr>
          <a:xfrm>
            <a:off x="4711249" y="1905000"/>
            <a:ext cx="5670757" cy="40386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rtl="0"/>
            <a:r>
              <a:rPr lang="pt-PT"/>
              <a:t>Editar os estilos de texto do Modelo Global</a:t>
            </a:r>
          </a:p>
          <a:p>
            <a:pPr lvl="1" rtl="0"/>
            <a:r>
              <a:rPr lang="pt-PT"/>
              <a:t>Segundo nível</a:t>
            </a:r>
          </a:p>
          <a:p>
            <a:pPr lvl="2" rtl="0"/>
            <a:r>
              <a:rPr lang="pt-PT"/>
              <a:t>Terceiro nível</a:t>
            </a:r>
          </a:p>
          <a:p>
            <a:pPr lvl="3" rtl="0"/>
            <a:r>
              <a:rPr lang="pt-PT"/>
              <a:t>Quarto nível</a:t>
            </a:r>
          </a:p>
          <a:p>
            <a:pPr lvl="4" rtl="0"/>
            <a:r>
              <a:rPr lang="pt-PT"/>
              <a:t>Quinto nível</a:t>
            </a:r>
            <a:endParaRPr lang="pt-PT" dirty="0"/>
          </a:p>
        </p:txBody>
      </p:sp>
      <p:grpSp>
        <p:nvGrpSpPr>
          <p:cNvPr id="615" name="moldura" descr="Gráfico de Caixa"/>
          <p:cNvGrpSpPr/>
          <p:nvPr/>
        </p:nvGrpSpPr>
        <p:grpSpPr bwMode="invGray">
          <a:xfrm>
            <a:off x="4418990" y="1630822"/>
            <a:ext cx="6292667" cy="4575885"/>
            <a:chOff x="4417839" y="1630821"/>
            <a:chExt cx="6291028" cy="4575885"/>
          </a:xfrm>
        </p:grpSpPr>
        <p:grpSp>
          <p:nvGrpSpPr>
            <p:cNvPr id="616" name="Grupo 615"/>
            <p:cNvGrpSpPr/>
            <p:nvPr/>
          </p:nvGrpSpPr>
          <p:grpSpPr bwMode="invGray">
            <a:xfrm>
              <a:off x="5414491" y="1630821"/>
              <a:ext cx="5294376" cy="4114800"/>
              <a:chOff x="3310555" y="716546"/>
              <a:chExt cx="5294376" cy="4114800"/>
            </a:xfrm>
          </p:grpSpPr>
          <p:grpSp>
            <p:nvGrpSpPr>
              <p:cNvPr id="768" name="Grupo 767"/>
              <p:cNvGrpSpPr/>
              <p:nvPr/>
            </p:nvGrpSpPr>
            <p:grpSpPr bwMode="invGray">
              <a:xfrm flipH="1">
                <a:off x="3310555" y="737968"/>
                <a:ext cx="5294376" cy="54864"/>
                <a:chOff x="1522413" y="1514475"/>
                <a:chExt cx="10569575" cy="64008"/>
              </a:xfrm>
              <a:solidFill>
                <a:schemeClr val="accent1"/>
              </a:solidFill>
            </p:grpSpPr>
            <p:sp>
              <p:nvSpPr>
                <p:cNvPr id="844" name="Forma livre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45" name="Forma livre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46" name="Forma livre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47" name="Forma liv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48" name="Forma liv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49" name="Forma liv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50" name="Forma liv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51" name="Forma liv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52" name="Forma liv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53" name="Forma liv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54" name="Forma liv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55" name="Forma liv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56" name="Forma liv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57" name="Forma liv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58" name="Forma liv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59" name="Forma liv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60" name="Forma liv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61" name="Forma liv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62" name="Forma liv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63" name="Forma liv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64" name="Forma liv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65" name="Forma liv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66" name="Forma liv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67" name="Forma liv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68" name="Forma liv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69" name="Forma liv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70" name="Forma liv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71" name="Forma liv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72" name="Forma liv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73" name="Forma liv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74" name="Forma liv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75" name="Forma liv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76" name="Forma liv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77" name="Forma liv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78" name="Forma liv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79" name="Forma liv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80" name="Forma liv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81" name="Forma liv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82" name="Forma liv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83" name="Forma liv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84" name="Forma liv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85" name="Forma liv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86" name="Forma liv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87" name="Forma liv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88" name="Forma liv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89" name="Forma liv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90" name="Forma liv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91" name="Forma liv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92" name="Forma liv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93" name="Forma liv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94" name="Forma liv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95" name="Forma liv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96" name="Forma liv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97" name="Forma liv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98" name="Forma liv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99" name="Forma liv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900" name="Forma liv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901" name="Forma liv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902" name="Forma liv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903" name="Forma liv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904" name="Forma liv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905" name="Forma liv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906" name="Forma liv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907" name="Forma liv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908" name="Forma liv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909" name="Forma liv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910" name="Forma liv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911" name="Forma liv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912" name="Forma liv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913" name="Forma liv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914" name="Forma liv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915" name="Forma liv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916" name="Forma liv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917" name="Forma liv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grpSp>
          <p:grpSp>
            <p:nvGrpSpPr>
              <p:cNvPr id="769" name="Grupo 768"/>
              <p:cNvGrpSpPr/>
              <p:nvPr/>
            </p:nvGrpSpPr>
            <p:grpSpPr bwMode="invGray">
              <a:xfrm rot="16200000" flipH="1">
                <a:off x="6492229" y="2755658"/>
                <a:ext cx="4114800" cy="36576"/>
                <a:chOff x="1522413" y="1514475"/>
                <a:chExt cx="10569575" cy="64008"/>
              </a:xfrm>
              <a:solidFill>
                <a:schemeClr val="accent1"/>
              </a:solidFill>
            </p:grpSpPr>
            <p:sp>
              <p:nvSpPr>
                <p:cNvPr id="770" name="Forma livre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71" name="Forma livre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72" name="Forma livre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73" name="Forma liv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74" name="Forma liv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75" name="Forma liv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76" name="Forma liv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77" name="Forma liv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78" name="Forma liv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79" name="Forma liv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80" name="Forma liv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81" name="Forma liv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82" name="Forma liv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83" name="Forma liv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84" name="Forma liv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85" name="Forma liv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86" name="Forma liv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87" name="Forma liv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88" name="Forma liv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89" name="Forma liv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90" name="Forma liv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91" name="Forma liv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92" name="Forma liv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93" name="Forma liv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94" name="Forma liv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95" name="Forma liv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96" name="Forma liv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97" name="Forma liv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98" name="Forma liv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99" name="Forma liv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00" name="Forma liv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01" name="Forma liv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02" name="Forma liv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03" name="Forma liv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04" name="Forma liv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05" name="Forma liv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06" name="Forma liv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07" name="Forma liv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08" name="Forma liv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09" name="Forma liv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10" name="Forma liv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11" name="Forma liv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12" name="Forma liv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13" name="Forma liv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14" name="Forma liv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15" name="Forma liv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16" name="Forma liv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17" name="Forma liv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18" name="Forma liv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19" name="Forma liv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20" name="Forma liv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21" name="Forma liv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22" name="Forma liv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23" name="Forma liv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24" name="Forma liv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25" name="Forma liv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26" name="Forma liv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27" name="Forma liv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28" name="Forma liv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29" name="Forma liv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30" name="Forma liv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31" name="Forma liv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32" name="Forma liv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33" name="Forma liv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34" name="Forma liv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35" name="Forma liv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36" name="Forma liv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37" name="Forma liv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38" name="Forma liv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39" name="Forma liv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40" name="Forma liv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41" name="Forma liv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42" name="Forma liv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43" name="Forma liv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grpSp>
        </p:grpSp>
        <p:grpSp>
          <p:nvGrpSpPr>
            <p:cNvPr id="617" name="Grupo 616"/>
            <p:cNvGrpSpPr/>
            <p:nvPr/>
          </p:nvGrpSpPr>
          <p:grpSpPr bwMode="invGray">
            <a:xfrm rot="10800000">
              <a:off x="4417839" y="2091906"/>
              <a:ext cx="5294376" cy="4114800"/>
              <a:chOff x="3310555" y="716546"/>
              <a:chExt cx="5294376" cy="4114800"/>
            </a:xfrm>
          </p:grpSpPr>
          <p:grpSp>
            <p:nvGrpSpPr>
              <p:cNvPr id="618" name="Grupo 617"/>
              <p:cNvGrpSpPr/>
              <p:nvPr/>
            </p:nvGrpSpPr>
            <p:grpSpPr bwMode="invGray">
              <a:xfrm flipH="1">
                <a:off x="3310555" y="737968"/>
                <a:ext cx="5294376" cy="54864"/>
                <a:chOff x="1522413" y="1514475"/>
                <a:chExt cx="10569575" cy="64008"/>
              </a:xfrm>
              <a:solidFill>
                <a:schemeClr val="accent1"/>
              </a:solidFill>
            </p:grpSpPr>
            <p:sp>
              <p:nvSpPr>
                <p:cNvPr id="694" name="Forma livre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95" name="Forma livre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96" name="Forma livre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97" name="Forma liv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98" name="Forma liv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99" name="Forma liv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00" name="Forma liv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01" name="Forma liv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02" name="Forma liv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03" name="Forma liv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04" name="Forma liv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05" name="Forma liv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06" name="Forma liv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07" name="Forma liv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08" name="Forma liv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09" name="Forma liv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10" name="Forma liv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11" name="Forma liv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12" name="Forma liv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13" name="Forma liv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14" name="Forma liv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15" name="Forma liv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16" name="Forma liv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17" name="Forma liv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18" name="Forma liv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19" name="Forma liv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20" name="Forma liv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21" name="Forma liv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22" name="Forma liv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23" name="Forma liv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24" name="Forma liv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25" name="Forma liv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26" name="Forma liv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27" name="Forma liv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28" name="Forma liv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29" name="Forma liv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30" name="Forma liv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31" name="Forma liv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32" name="Forma liv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33" name="Forma liv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34" name="Forma liv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35" name="Forma liv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36" name="Forma liv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37" name="Forma liv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38" name="Forma liv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39" name="Forma liv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40" name="Forma liv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41" name="Forma liv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42" name="Forma liv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43" name="Forma liv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44" name="Forma liv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45" name="Forma liv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46" name="Forma liv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47" name="Forma liv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48" name="Forma liv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49" name="Forma liv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50" name="Forma liv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51" name="Forma liv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52" name="Forma liv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53" name="Forma liv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54" name="Forma liv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55" name="Forma liv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56" name="Forma liv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57" name="Forma liv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58" name="Forma liv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59" name="Forma liv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60" name="Forma liv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61" name="Forma liv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62" name="Forma liv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63" name="Forma liv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64" name="Forma liv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65" name="Forma liv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66" name="Forma liv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67" name="Forma liv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grpSp>
          <p:grpSp>
            <p:nvGrpSpPr>
              <p:cNvPr id="619" name="Grupo 618"/>
              <p:cNvGrpSpPr/>
              <p:nvPr/>
            </p:nvGrpSpPr>
            <p:grpSpPr bwMode="invGray">
              <a:xfrm rot="16200000" flipH="1">
                <a:off x="6492229" y="2755658"/>
                <a:ext cx="4114800" cy="36576"/>
                <a:chOff x="1522413" y="1514475"/>
                <a:chExt cx="10569575" cy="64008"/>
              </a:xfrm>
              <a:solidFill>
                <a:schemeClr val="accent1"/>
              </a:solidFill>
            </p:grpSpPr>
            <p:sp>
              <p:nvSpPr>
                <p:cNvPr id="620" name="Forma livre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21" name="Forma livre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22" name="Forma livre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23" name="Forma liv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24" name="Forma liv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25" name="Forma liv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26" name="Forma liv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27" name="Forma liv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28" name="Forma liv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29" name="Forma liv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30" name="Forma liv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31" name="Forma liv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32" name="Forma liv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33" name="Forma liv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34" name="Forma liv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35" name="Forma liv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36" name="Forma liv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37" name="Forma liv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38" name="Forma liv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39" name="Forma liv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40" name="Forma liv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41" name="Forma liv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42" name="Forma liv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43" name="Forma liv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44" name="Forma liv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45" name="Forma liv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46" name="Forma liv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47" name="Forma liv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48" name="Forma liv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49" name="Forma liv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50" name="Forma liv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51" name="Forma liv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52" name="Forma liv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53" name="Forma liv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54" name="Forma liv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55" name="Forma liv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56" name="Forma liv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57" name="Forma liv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58" name="Forma liv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59" name="Forma liv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60" name="Forma liv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61" name="Forma liv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62" name="Forma liv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63" name="Forma liv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64" name="Forma liv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65" name="Forma liv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66" name="Forma liv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67" name="Forma liv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68" name="Forma liv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69" name="Forma liv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70" name="Forma liv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71" name="Forma liv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72" name="Forma liv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73" name="Forma liv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74" name="Forma liv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75" name="Forma liv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76" name="Forma liv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77" name="Forma liv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78" name="Forma liv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79" name="Forma liv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80" name="Forma liv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81" name="Forma liv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82" name="Forma liv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83" name="Forma liv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84" name="Forma liv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85" name="Forma liv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86" name="Forma liv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87" name="Forma liv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88" name="Forma liv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89" name="Forma liv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90" name="Forma liv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91" name="Forma liv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92" name="Forma liv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93" name="Forma liv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grpSp>
        </p:grpSp>
      </p:grpSp>
      <p:sp>
        <p:nvSpPr>
          <p:cNvPr id="6" name="Marcador de Posição de Rodapé 5"/>
          <p:cNvSpPr>
            <a:spLocks noGrp="1"/>
          </p:cNvSpPr>
          <p:nvPr>
            <p:ph type="ftr" sz="quarter" idx="11"/>
          </p:nvPr>
        </p:nvSpPr>
        <p:spPr/>
        <p:txBody>
          <a:bodyPr rtlCol="0"/>
          <a:lstStyle/>
          <a:p>
            <a:pPr rtl="0"/>
            <a:endParaRPr lang="pt-PT" dirty="0"/>
          </a:p>
        </p:txBody>
      </p:sp>
      <p:sp>
        <p:nvSpPr>
          <p:cNvPr id="5" name="Marcador de Posição de Data 4"/>
          <p:cNvSpPr>
            <a:spLocks noGrp="1"/>
          </p:cNvSpPr>
          <p:nvPr>
            <p:ph type="dt" sz="half" idx="10"/>
          </p:nvPr>
        </p:nvSpPr>
        <p:spPr/>
        <p:txBody>
          <a:bodyPr rtlCol="0"/>
          <a:lstStyle/>
          <a:p>
            <a:pPr rtl="0"/>
            <a:fld id="{6BE1E804-FDEB-4910-9695-1C9206C3EA15}" type="datetime1">
              <a:rPr lang="pt-PT" smtClean="0"/>
              <a:pPr rtl="0"/>
              <a:t>31/08/2019</a:t>
            </a:fld>
            <a:endParaRPr lang="pt-PT" dirty="0"/>
          </a:p>
        </p:txBody>
      </p:sp>
      <p:sp>
        <p:nvSpPr>
          <p:cNvPr id="7" name="Marcador de Posição de Número do Diapositivo 6"/>
          <p:cNvSpPr>
            <a:spLocks noGrp="1"/>
          </p:cNvSpPr>
          <p:nvPr>
            <p:ph type="sldNum" sz="quarter" idx="12"/>
          </p:nvPr>
        </p:nvSpPr>
        <p:spPr/>
        <p:txBody>
          <a:bodyPr rtlCol="0"/>
          <a:lstStyle/>
          <a:p>
            <a:pPr rtl="0"/>
            <a:fld id="{25BA54BD-C84D-46CE-8B72-31BFB26ABA43}" type="slidenum">
              <a:rPr lang="pt-PT" smtClean="0"/>
              <a:pPr rtl="0"/>
              <a:t>‹#›</a:t>
            </a:fld>
            <a:endParaRPr lang="pt-PT" dirty="0"/>
          </a:p>
        </p:txBody>
      </p:sp>
    </p:spTree>
    <p:extLst>
      <p:ext uri="{BB962C8B-B14F-4D97-AF65-F5344CB8AC3E}">
        <p14:creationId xmlns:p14="http://schemas.microsoft.com/office/powerpoint/2010/main" val="4046375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522811" y="274638"/>
            <a:ext cx="9146380" cy="1020762"/>
          </a:xfrm>
        </p:spPr>
        <p:txBody>
          <a:bodyPr rtlCol="0" anchor="b">
            <a:noAutofit/>
          </a:bodyPr>
          <a:lstStyle>
            <a:lvl1pPr algn="l">
              <a:defRPr sz="3200" b="0"/>
            </a:lvl1pPr>
          </a:lstStyle>
          <a:p>
            <a:pPr rtl="0"/>
            <a:r>
              <a:rPr lang="pt-PT"/>
              <a:t>Clique para editar o estilo de título do Modelo Global</a:t>
            </a:r>
            <a:endParaRPr lang="pt-PT" dirty="0"/>
          </a:p>
        </p:txBody>
      </p:sp>
      <p:sp>
        <p:nvSpPr>
          <p:cNvPr id="3" name="Marcador de Posição de Imagem 2" descr="Um marcador de posição vazio para adicionar uma imagem. Clique no marcador de posição e selecione a imagem que pretende adicionar."/>
          <p:cNvSpPr>
            <a:spLocks noGrp="1"/>
          </p:cNvSpPr>
          <p:nvPr>
            <p:ph type="pic" idx="1"/>
          </p:nvPr>
        </p:nvSpPr>
        <p:spPr>
          <a:xfrm>
            <a:off x="1746293" y="1884311"/>
            <a:ext cx="5670757" cy="4041648"/>
          </a:xfrm>
          <a:solidFill>
            <a:schemeClr val="bg1"/>
          </a:solidFill>
        </p:spPr>
        <p:txBody>
          <a:bodyPr tIns="9144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pt-PT"/>
              <a:t>Clique no ícone para adicionar uma imagem</a:t>
            </a:r>
            <a:endParaRPr lang="pt-PT" dirty="0"/>
          </a:p>
        </p:txBody>
      </p:sp>
      <p:grpSp>
        <p:nvGrpSpPr>
          <p:cNvPr id="614" name="moldura" descr="Gráfico de Caixa"/>
          <p:cNvGrpSpPr/>
          <p:nvPr/>
        </p:nvGrpSpPr>
        <p:grpSpPr bwMode="invGray">
          <a:xfrm flipH="1">
            <a:off x="1447877" y="1630822"/>
            <a:ext cx="6292667" cy="4575885"/>
            <a:chOff x="4417839" y="1630821"/>
            <a:chExt cx="6291028" cy="4575885"/>
          </a:xfrm>
        </p:grpSpPr>
        <p:grpSp>
          <p:nvGrpSpPr>
            <p:cNvPr id="615" name="Grupo 614"/>
            <p:cNvGrpSpPr/>
            <p:nvPr/>
          </p:nvGrpSpPr>
          <p:grpSpPr bwMode="invGray">
            <a:xfrm>
              <a:off x="5414491" y="1630821"/>
              <a:ext cx="5294376" cy="4114800"/>
              <a:chOff x="3310555" y="716546"/>
              <a:chExt cx="5294376" cy="4114800"/>
            </a:xfrm>
          </p:grpSpPr>
          <p:grpSp>
            <p:nvGrpSpPr>
              <p:cNvPr id="767" name="Grupo 766"/>
              <p:cNvGrpSpPr/>
              <p:nvPr/>
            </p:nvGrpSpPr>
            <p:grpSpPr bwMode="invGray">
              <a:xfrm flipH="1">
                <a:off x="3310555" y="737968"/>
                <a:ext cx="5294376" cy="54864"/>
                <a:chOff x="1522413" y="1514475"/>
                <a:chExt cx="10569575" cy="64008"/>
              </a:xfrm>
              <a:solidFill>
                <a:schemeClr val="accent1"/>
              </a:solidFill>
            </p:grpSpPr>
            <p:sp>
              <p:nvSpPr>
                <p:cNvPr id="843" name="Forma livre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44" name="Forma livre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45" name="Forma livre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46" name="Forma liv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47" name="Forma liv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48" name="Forma liv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49" name="Forma liv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50" name="Forma liv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51" name="Forma liv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52" name="Forma liv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53" name="Forma liv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54" name="Forma liv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55" name="Forma liv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56" name="Forma liv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57" name="Forma liv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58" name="Forma liv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59" name="Forma liv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60" name="Forma liv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61" name="Forma liv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62" name="Forma liv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63" name="Forma liv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64" name="Forma liv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65" name="Forma liv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66" name="Forma liv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67" name="Forma liv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68" name="Forma liv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69" name="Forma liv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70" name="Forma liv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71" name="Forma liv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72" name="Forma liv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73" name="Forma liv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74" name="Forma liv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75" name="Forma liv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76" name="Forma liv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77" name="Forma liv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78" name="Forma liv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79" name="Forma liv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80" name="Forma liv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81" name="Forma liv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82" name="Forma liv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83" name="Forma liv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84" name="Forma liv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85" name="Forma liv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86" name="Forma liv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87" name="Forma liv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88" name="Forma liv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89" name="Forma liv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90" name="Forma liv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91" name="Forma liv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92" name="Forma liv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93" name="Forma liv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94" name="Forma liv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95" name="Forma liv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96" name="Forma liv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97" name="Forma liv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98" name="Forma liv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99" name="Forma liv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900" name="Forma liv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901" name="Forma liv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902" name="Forma liv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903" name="Forma liv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904" name="Forma liv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905" name="Forma liv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906" name="Forma liv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907" name="Forma liv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908" name="Forma liv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909" name="Forma liv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910" name="Forma liv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911" name="Forma liv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912" name="Forma liv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913" name="Forma liv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914" name="Forma liv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915" name="Forma liv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916" name="Forma liv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grpSp>
          <p:grpSp>
            <p:nvGrpSpPr>
              <p:cNvPr id="768" name="Grupo 767"/>
              <p:cNvGrpSpPr/>
              <p:nvPr/>
            </p:nvGrpSpPr>
            <p:grpSpPr bwMode="invGray">
              <a:xfrm rot="16200000" flipH="1">
                <a:off x="6492229" y="2755658"/>
                <a:ext cx="4114800" cy="36576"/>
                <a:chOff x="1522413" y="1514475"/>
                <a:chExt cx="10569575" cy="64008"/>
              </a:xfrm>
              <a:solidFill>
                <a:schemeClr val="accent1"/>
              </a:solidFill>
            </p:grpSpPr>
            <p:sp>
              <p:nvSpPr>
                <p:cNvPr id="769" name="Forma livre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70" name="Forma livre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71" name="Forma livre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72" name="Forma liv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73" name="Forma liv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74" name="Forma liv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75" name="Forma liv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76" name="Forma liv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77" name="Forma liv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78" name="Forma liv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79" name="Forma liv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80" name="Forma liv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81" name="Forma liv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82" name="Forma liv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83" name="Forma liv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84" name="Forma liv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85" name="Forma liv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86" name="Forma liv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87" name="Forma liv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88" name="Forma liv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89" name="Forma liv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90" name="Forma liv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91" name="Forma liv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92" name="Forma liv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93" name="Forma liv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94" name="Forma liv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95" name="Forma liv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96" name="Forma liv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97" name="Forma liv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98" name="Forma liv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99" name="Forma liv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00" name="Forma liv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01" name="Forma liv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02" name="Forma liv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03" name="Forma liv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04" name="Forma liv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05" name="Forma liv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06" name="Forma liv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07" name="Forma liv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08" name="Forma liv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09" name="Forma liv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10" name="Forma liv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11" name="Forma liv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12" name="Forma liv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13" name="Forma liv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14" name="Forma liv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15" name="Forma liv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16" name="Forma liv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17" name="Forma liv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18" name="Forma liv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19" name="Forma liv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20" name="Forma liv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21" name="Forma liv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22" name="Forma liv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23" name="Forma liv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24" name="Forma liv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25" name="Forma liv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26" name="Forma liv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27" name="Forma liv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28" name="Forma liv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29" name="Forma liv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30" name="Forma liv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31" name="Forma liv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32" name="Forma liv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33" name="Forma liv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34" name="Forma liv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35" name="Forma liv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36" name="Forma liv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37" name="Forma liv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38" name="Forma liv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39" name="Forma liv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40" name="Forma liv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41" name="Forma liv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42" name="Forma liv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grpSp>
        </p:grpSp>
        <p:grpSp>
          <p:nvGrpSpPr>
            <p:cNvPr id="616" name="Grupo 615"/>
            <p:cNvGrpSpPr/>
            <p:nvPr/>
          </p:nvGrpSpPr>
          <p:grpSpPr bwMode="invGray">
            <a:xfrm rot="10800000">
              <a:off x="4417839" y="2091906"/>
              <a:ext cx="5294376" cy="4114800"/>
              <a:chOff x="3310555" y="716546"/>
              <a:chExt cx="5294376" cy="4114800"/>
            </a:xfrm>
          </p:grpSpPr>
          <p:grpSp>
            <p:nvGrpSpPr>
              <p:cNvPr id="617" name="Grupo 616"/>
              <p:cNvGrpSpPr/>
              <p:nvPr/>
            </p:nvGrpSpPr>
            <p:grpSpPr bwMode="invGray">
              <a:xfrm flipH="1">
                <a:off x="3310555" y="737968"/>
                <a:ext cx="5294376" cy="54864"/>
                <a:chOff x="1522413" y="1514475"/>
                <a:chExt cx="10569575" cy="64008"/>
              </a:xfrm>
              <a:solidFill>
                <a:schemeClr val="accent1"/>
              </a:solidFill>
            </p:grpSpPr>
            <p:sp>
              <p:nvSpPr>
                <p:cNvPr id="693" name="Forma livre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94" name="Forma livre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95" name="Forma livre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96" name="Forma liv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97" name="Forma liv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98" name="Forma liv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99" name="Forma liv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00" name="Forma liv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01" name="Forma liv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02" name="Forma liv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03" name="Forma liv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04" name="Forma liv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05" name="Forma liv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06" name="Forma liv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07" name="Forma liv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08" name="Forma liv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09" name="Forma liv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10" name="Forma liv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11" name="Forma liv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12" name="Forma liv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13" name="Forma liv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14" name="Forma liv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15" name="Forma liv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16" name="Forma liv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17" name="Forma liv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18" name="Forma liv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19" name="Forma liv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20" name="Forma liv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21" name="Forma liv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22" name="Forma liv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23" name="Forma liv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24" name="Forma liv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25" name="Forma liv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26" name="Forma liv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27" name="Forma liv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28" name="Forma liv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29" name="Forma liv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30" name="Forma liv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31" name="Forma liv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32" name="Forma liv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33" name="Forma liv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34" name="Forma liv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35" name="Forma liv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36" name="Forma liv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37" name="Forma liv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38" name="Forma liv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39" name="Forma liv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40" name="Forma liv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41" name="Forma liv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42" name="Forma liv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43" name="Forma liv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44" name="Forma liv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45" name="Forma liv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46" name="Forma liv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47" name="Forma liv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48" name="Forma liv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49" name="Forma liv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50" name="Forma liv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51" name="Forma liv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52" name="Forma liv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53" name="Forma liv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54" name="Forma liv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55" name="Forma liv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56" name="Forma liv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57" name="Forma liv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58" name="Forma liv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59" name="Forma liv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60" name="Forma liv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61" name="Forma liv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62" name="Forma liv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63" name="Forma liv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64" name="Forma liv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65" name="Forma liv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66" name="Forma liv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grpSp>
          <p:grpSp>
            <p:nvGrpSpPr>
              <p:cNvPr id="618" name="Grupo 617"/>
              <p:cNvGrpSpPr/>
              <p:nvPr/>
            </p:nvGrpSpPr>
            <p:grpSpPr bwMode="invGray">
              <a:xfrm rot="16200000" flipH="1">
                <a:off x="6492229" y="2755658"/>
                <a:ext cx="4114800" cy="36576"/>
                <a:chOff x="1522413" y="1514475"/>
                <a:chExt cx="10569575" cy="64008"/>
              </a:xfrm>
              <a:solidFill>
                <a:schemeClr val="accent1"/>
              </a:solidFill>
            </p:grpSpPr>
            <p:sp>
              <p:nvSpPr>
                <p:cNvPr id="619" name="Forma livre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20" name="Forma livre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21" name="Forma livre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22" name="Forma livre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23" name="Forma livre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24" name="Forma livre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25" name="Forma livre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26" name="Forma livre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27" name="Forma livre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28" name="Forma livre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29" name="Forma livre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30" name="Forma livre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31" name="Forma livre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32" name="Forma livre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33" name="Forma livre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34" name="Forma livre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35" name="Forma livre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36" name="Forma livre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37" name="Forma livre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38" name="Forma livre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39" name="Forma livre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40" name="Forma livre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41" name="Forma livre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42" name="Forma livre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43" name="Forma livre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44" name="Forma livre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45" name="Forma livre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46" name="Forma livre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47" name="Forma livre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48" name="Forma livre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49" name="Forma livre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50" name="Forma livre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51" name="Forma livre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52" name="Forma livre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53" name="Forma livre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54" name="Forma livre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55" name="Forma livre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56" name="Forma livre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57" name="Forma livre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58" name="Forma livre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59" name="Forma livre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60" name="Forma livre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61" name="Forma livre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62" name="Forma livre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63" name="Forma livre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64" name="Forma livre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65" name="Forma livre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66" name="Forma livre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67" name="Forma livre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68" name="Forma livre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69" name="Forma livre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70" name="Forma livre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71" name="Forma livre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72" name="Forma livre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73" name="Forma livre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74" name="Forma livre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75" name="Forma livre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76" name="Forma livre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77" name="Forma livre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78" name="Forma livre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79" name="Forma livre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80" name="Forma livre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81" name="Forma livre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82" name="Forma livre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83" name="Forma livre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84" name="Forma livre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85" name="Forma livre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86" name="Forma livre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87" name="Forma livre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88" name="Forma livre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89" name="Forma livre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90" name="Forma livre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91" name="Forma livre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92" name="Forma livre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grpSp>
        </p:grpSp>
      </p:grpSp>
      <p:sp>
        <p:nvSpPr>
          <p:cNvPr id="4" name="Marcador de Posição de Texto 3"/>
          <p:cNvSpPr>
            <a:spLocks noGrp="1"/>
          </p:cNvSpPr>
          <p:nvPr>
            <p:ph type="body" sz="half" idx="2"/>
          </p:nvPr>
        </p:nvSpPr>
        <p:spPr>
          <a:xfrm>
            <a:off x="7908018" y="3411748"/>
            <a:ext cx="2743915" cy="2743200"/>
          </a:xfrm>
        </p:spPr>
        <p:txBody>
          <a:bodyPr rtlCol="0"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t-PT"/>
              <a:t>Editar os estilos de texto do Modelo Global</a:t>
            </a:r>
          </a:p>
        </p:txBody>
      </p:sp>
      <p:sp>
        <p:nvSpPr>
          <p:cNvPr id="6" name="Marcador de Posição de Rodapé 5"/>
          <p:cNvSpPr>
            <a:spLocks noGrp="1"/>
          </p:cNvSpPr>
          <p:nvPr>
            <p:ph type="ftr" sz="quarter" idx="11"/>
          </p:nvPr>
        </p:nvSpPr>
        <p:spPr/>
        <p:txBody>
          <a:bodyPr rtlCol="0"/>
          <a:lstStyle/>
          <a:p>
            <a:pPr rtl="0"/>
            <a:endParaRPr lang="pt-PT" dirty="0"/>
          </a:p>
        </p:txBody>
      </p:sp>
      <p:sp>
        <p:nvSpPr>
          <p:cNvPr id="5" name="Marcador de Posição de Data 4"/>
          <p:cNvSpPr>
            <a:spLocks noGrp="1"/>
          </p:cNvSpPr>
          <p:nvPr>
            <p:ph type="dt" sz="half" idx="10"/>
          </p:nvPr>
        </p:nvSpPr>
        <p:spPr/>
        <p:txBody>
          <a:bodyPr rtlCol="0"/>
          <a:lstStyle/>
          <a:p>
            <a:pPr rtl="0"/>
            <a:fld id="{406E725A-EEB9-4B84-9C8D-69BB496E03BB}" type="datetime1">
              <a:rPr lang="pt-PT" smtClean="0"/>
              <a:pPr rtl="0"/>
              <a:t>31/08/2019</a:t>
            </a:fld>
            <a:endParaRPr lang="pt-PT" dirty="0"/>
          </a:p>
        </p:txBody>
      </p:sp>
      <p:sp>
        <p:nvSpPr>
          <p:cNvPr id="7" name="Marcador de Posição de Número do Diapositivo 6"/>
          <p:cNvSpPr>
            <a:spLocks noGrp="1"/>
          </p:cNvSpPr>
          <p:nvPr>
            <p:ph type="sldNum" sz="quarter" idx="12"/>
          </p:nvPr>
        </p:nvSpPr>
        <p:spPr/>
        <p:txBody>
          <a:bodyPr rtlCol="0"/>
          <a:lstStyle/>
          <a:p>
            <a:pPr rtl="0"/>
            <a:fld id="{25BA54BD-C84D-46CE-8B72-31BFB26ABA43}" type="slidenum">
              <a:rPr lang="pt-PT" smtClean="0"/>
              <a:pPr rtl="0"/>
              <a:t>‹#›</a:t>
            </a:fld>
            <a:endParaRPr lang="pt-PT" dirty="0"/>
          </a:p>
        </p:txBody>
      </p:sp>
    </p:spTree>
    <p:extLst>
      <p:ext uri="{BB962C8B-B14F-4D97-AF65-F5344CB8AC3E}">
        <p14:creationId xmlns:p14="http://schemas.microsoft.com/office/powerpoint/2010/main" val="45900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pt-PT"/>
              <a:t>Clique para editar o estilo de título do Modelo Global</a:t>
            </a:r>
            <a:endParaRPr lang="pt-PT" dirty="0"/>
          </a:p>
        </p:txBody>
      </p:sp>
      <p:grpSp>
        <p:nvGrpSpPr>
          <p:cNvPr id="7" name="linha" descr="Gráfico de linhas"/>
          <p:cNvGrpSpPr/>
          <p:nvPr/>
        </p:nvGrpSpPr>
        <p:grpSpPr bwMode="invGray">
          <a:xfrm>
            <a:off x="1522810" y="1514475"/>
            <a:ext cx="10572328" cy="64008"/>
            <a:chOff x="1522413" y="1514475"/>
            <a:chExt cx="10569575" cy="64008"/>
          </a:xfrm>
        </p:grpSpPr>
        <p:sp>
          <p:nvSpPr>
            <p:cNvPr id="8" name="Forma livre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9" name="Forma livre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0" name="Forma livre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1" name="Forma liv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2" name="Forma liv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3" name="Forma liv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4" name="Forma liv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5" name="Forma liv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6" name="Forma liv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7" name="Forma liv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8" name="Forma liv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9" name="Forma liv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0" name="Forma liv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1" name="Forma liv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2" name="Forma liv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3" name="Forma liv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4" name="Forma liv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5" name="Forma liv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6" name="Forma liv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7" name="Forma liv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8" name="Forma liv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9" name="Forma liv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30" name="Forma liv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31" name="Forma liv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32" name="Forma liv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33" name="Forma liv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34" name="Forma liv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35" name="Forma liv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36" name="Forma liv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37" name="Forma liv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38" name="Forma liv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39" name="Forma liv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40" name="Forma liv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41" name="Forma liv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42" name="Forma liv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43" name="Forma liv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44" name="Forma liv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45" name="Forma liv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46" name="Forma liv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47" name="Forma liv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48" name="Forma liv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49" name="Forma liv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50" name="Forma liv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51" name="Forma liv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52" name="Forma liv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53" name="Forma liv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54" name="Forma liv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55" name="Forma liv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56" name="Forma liv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57" name="Forma liv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58" name="Forma liv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59" name="Forma liv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0" name="Forma liv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1" name="Forma liv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2" name="Forma liv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3" name="Forma liv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4" name="Forma liv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5" name="Forma liv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6" name="Forma liv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7" name="Forma liv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8" name="Forma liv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9" name="Forma liv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0" name="Forma liv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1" name="Forma liv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2" name="Forma liv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3" name="Forma liv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4" name="Forma liv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5" name="Forma liv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6" name="Forma liv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7" name="Forma liv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8" name="Forma liv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9" name="Forma liv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0" name="Forma liv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1" name="Forma liv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grpSp>
      <p:sp>
        <p:nvSpPr>
          <p:cNvPr id="3" name="Marcador de Posição de Texto Vertical 2"/>
          <p:cNvSpPr>
            <a:spLocks noGrp="1"/>
          </p:cNvSpPr>
          <p:nvPr>
            <p:ph type="body" orient="vert" idx="1"/>
          </p:nvPr>
        </p:nvSpPr>
        <p:spPr/>
        <p:txBody>
          <a:bodyPr vert="eaVert" rtlCol="0"/>
          <a:lstStyle>
            <a:lvl5pPr>
              <a:defRPr/>
            </a:lvl5pPr>
            <a:lvl6pPr marL="1956816">
              <a:defRPr/>
            </a:lvl6pPr>
            <a:lvl7pPr marL="1956816">
              <a:defRPr/>
            </a:lvl7pPr>
            <a:lvl8pPr marL="1956816">
              <a:defRPr/>
            </a:lvl8pPr>
            <a:lvl9pPr marL="1956816">
              <a:defRPr/>
            </a:lvl9pPr>
          </a:lstStyle>
          <a:p>
            <a:pPr lvl="0" rtl="0"/>
            <a:r>
              <a:rPr lang="pt-PT"/>
              <a:t>Editar os estilos de texto do Modelo Global</a:t>
            </a:r>
          </a:p>
          <a:p>
            <a:pPr lvl="1" rtl="0"/>
            <a:r>
              <a:rPr lang="pt-PT"/>
              <a:t>Segundo nível</a:t>
            </a:r>
          </a:p>
          <a:p>
            <a:pPr lvl="2" rtl="0"/>
            <a:r>
              <a:rPr lang="pt-PT"/>
              <a:t>Terceiro nível</a:t>
            </a:r>
          </a:p>
          <a:p>
            <a:pPr lvl="3" rtl="0"/>
            <a:r>
              <a:rPr lang="pt-PT"/>
              <a:t>Quarto nível</a:t>
            </a:r>
          </a:p>
          <a:p>
            <a:pPr lvl="4" rtl="0"/>
            <a:r>
              <a:rPr lang="pt-PT"/>
              <a:t>Quinto nível</a:t>
            </a:r>
            <a:endParaRPr lang="pt-PT" dirty="0"/>
          </a:p>
        </p:txBody>
      </p:sp>
      <p:sp>
        <p:nvSpPr>
          <p:cNvPr id="5" name="Marcador de Posição de Rodapé 4"/>
          <p:cNvSpPr>
            <a:spLocks noGrp="1"/>
          </p:cNvSpPr>
          <p:nvPr>
            <p:ph type="ftr" sz="quarter" idx="11"/>
          </p:nvPr>
        </p:nvSpPr>
        <p:spPr/>
        <p:txBody>
          <a:bodyPr rtlCol="0"/>
          <a:lstStyle/>
          <a:p>
            <a:pPr rtl="0"/>
            <a:endParaRPr lang="pt-PT" dirty="0"/>
          </a:p>
        </p:txBody>
      </p:sp>
      <p:sp>
        <p:nvSpPr>
          <p:cNvPr id="4" name="Marcador de Posição de Data 3"/>
          <p:cNvSpPr>
            <a:spLocks noGrp="1"/>
          </p:cNvSpPr>
          <p:nvPr>
            <p:ph type="dt" sz="half" idx="10"/>
          </p:nvPr>
        </p:nvSpPr>
        <p:spPr/>
        <p:txBody>
          <a:bodyPr rtlCol="0"/>
          <a:lstStyle/>
          <a:p>
            <a:pPr rtl="0"/>
            <a:fld id="{BBE7CFD1-6E6A-4D9D-8B38-6B05F0AF43B5}" type="datetime1">
              <a:rPr lang="pt-PT" smtClean="0"/>
              <a:pPr rtl="0"/>
              <a:t>31/08/2019</a:t>
            </a:fld>
            <a:endParaRPr lang="pt-PT" dirty="0"/>
          </a:p>
        </p:txBody>
      </p:sp>
      <p:sp>
        <p:nvSpPr>
          <p:cNvPr id="6" name="Marcador de Posição de Número do Diapositivo 5"/>
          <p:cNvSpPr>
            <a:spLocks noGrp="1"/>
          </p:cNvSpPr>
          <p:nvPr>
            <p:ph type="sldNum" sz="quarter" idx="12"/>
          </p:nvPr>
        </p:nvSpPr>
        <p:spPr/>
        <p:txBody>
          <a:bodyPr rtlCol="0"/>
          <a:lstStyle/>
          <a:p>
            <a:pPr rtl="0"/>
            <a:fld id="{25BA54BD-C84D-46CE-8B72-31BFB26ABA43}" type="slidenum">
              <a:rPr lang="pt-PT" smtClean="0"/>
              <a:pPr rtl="0"/>
              <a:t>‹#›</a:t>
            </a:fld>
            <a:endParaRPr lang="pt-PT" dirty="0"/>
          </a:p>
        </p:txBody>
      </p:sp>
    </p:spTree>
    <p:extLst>
      <p:ext uri="{BB962C8B-B14F-4D97-AF65-F5344CB8AC3E}">
        <p14:creationId xmlns:p14="http://schemas.microsoft.com/office/powerpoint/2010/main" val="336514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10364311" y="274640"/>
            <a:ext cx="1371957" cy="5901747"/>
          </a:xfrm>
        </p:spPr>
        <p:txBody>
          <a:bodyPr vert="eaVert" rtlCol="0"/>
          <a:lstStyle/>
          <a:p>
            <a:pPr rtl="0"/>
            <a:r>
              <a:rPr lang="pt-PT"/>
              <a:t>Clique para editar o estilo de título do Modelo Global</a:t>
            </a:r>
            <a:endParaRPr lang="pt-PT" dirty="0"/>
          </a:p>
        </p:txBody>
      </p:sp>
      <p:grpSp>
        <p:nvGrpSpPr>
          <p:cNvPr id="7" name="linha" descr="Gráfico de linhas"/>
          <p:cNvGrpSpPr/>
          <p:nvPr/>
        </p:nvGrpSpPr>
        <p:grpSpPr bwMode="invGray">
          <a:xfrm rot="5400000">
            <a:off x="6867046" y="3472590"/>
            <a:ext cx="6492240" cy="64025"/>
            <a:chOff x="1522413" y="1514475"/>
            <a:chExt cx="10569575" cy="64008"/>
          </a:xfrm>
        </p:grpSpPr>
        <p:sp>
          <p:nvSpPr>
            <p:cNvPr id="8" name="Forma livre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9" name="Forma livre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0" name="Forma livre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1" name="Forma liv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2" name="Forma liv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3" name="Forma liv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4" name="Forma liv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5" name="Forma liv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6" name="Forma liv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7" name="Forma liv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8" name="Forma liv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9" name="Forma liv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0" name="Forma liv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1" name="Forma liv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2" name="Forma liv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3" name="Forma liv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4" name="Forma liv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5" name="Forma liv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6" name="Forma liv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7" name="Forma liv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8" name="Forma liv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9" name="Forma liv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30" name="Forma liv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31" name="Forma liv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32" name="Forma liv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33" name="Forma liv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34" name="Forma liv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35" name="Forma liv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36" name="Forma liv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37" name="Forma liv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38" name="Forma liv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39" name="Forma liv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40" name="Forma liv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41" name="Forma liv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42" name="Forma liv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43" name="Forma liv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44" name="Forma liv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45" name="Forma liv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46" name="Forma liv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47" name="Forma liv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48" name="Forma liv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49" name="Forma liv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50" name="Forma liv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51" name="Forma liv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52" name="Forma liv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53" name="Forma liv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54" name="Forma liv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55" name="Forma liv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56" name="Forma liv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57" name="Forma liv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58" name="Forma liv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59" name="Forma liv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0" name="Forma liv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1" name="Forma liv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2" name="Forma liv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3" name="Forma liv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4" name="Forma liv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5" name="Forma liv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6" name="Forma liv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7" name="Forma liv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8" name="Forma liv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9" name="Forma liv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0" name="Forma liv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1" name="Forma liv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2" name="Forma liv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3" name="Forma liv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4" name="Forma liv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5" name="Forma liv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6" name="Forma liv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7" name="Forma liv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8" name="Forma liv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9" name="Forma liv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0" name="Forma liv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1" name="Forma liv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grpSp>
      <p:sp>
        <p:nvSpPr>
          <p:cNvPr id="3" name="Marcador de Posição de Texto Vertical 2"/>
          <p:cNvSpPr>
            <a:spLocks noGrp="1"/>
          </p:cNvSpPr>
          <p:nvPr>
            <p:ph type="body" orient="vert" idx="1" hasCustomPrompt="1"/>
          </p:nvPr>
        </p:nvSpPr>
        <p:spPr>
          <a:xfrm>
            <a:off x="608171" y="277814"/>
            <a:ext cx="9146383" cy="5898573"/>
          </a:xfrm>
        </p:spPr>
        <p:txBody>
          <a:bodyPr vert="eaVert" rtlCol="0"/>
          <a:lstStyle>
            <a:lvl5pPr>
              <a:defRPr/>
            </a:lvl5pPr>
            <a:lvl6pPr marL="1261872" indent="0">
              <a:buNone/>
              <a:defRPr/>
            </a:lvl6pPr>
            <a:lvl7pPr>
              <a:defRPr/>
            </a:lvl7pPr>
            <a:lvl8pPr>
              <a:defRPr baseline="0"/>
            </a:lvl8pPr>
            <a:lvl9pPr>
              <a:defRPr baseline="0"/>
            </a:lvl9pPr>
          </a:lstStyle>
          <a:p>
            <a:pPr lvl="0" rtl="0"/>
            <a:r>
              <a:rPr lang="pt-PT" dirty="0"/>
              <a:t>Clique para editar os estilos de texto do Modelo Global</a:t>
            </a:r>
          </a:p>
          <a:p>
            <a:pPr lvl="1" rtl="0"/>
            <a:r>
              <a:rPr lang="pt-PT" dirty="0"/>
              <a:t>Segundo nível</a:t>
            </a:r>
          </a:p>
          <a:p>
            <a:pPr lvl="2" rtl="0"/>
            <a:r>
              <a:rPr lang="pt-PT" dirty="0"/>
              <a:t>Terceiro nível</a:t>
            </a:r>
          </a:p>
          <a:p>
            <a:pPr lvl="3" rtl="0"/>
            <a:r>
              <a:rPr lang="pt-PT" dirty="0"/>
              <a:t>Quarto nível</a:t>
            </a:r>
          </a:p>
          <a:p>
            <a:pPr lvl="4" rtl="0"/>
            <a:r>
              <a:rPr lang="pt-PT" dirty="0"/>
              <a:t>Quinto nível</a:t>
            </a:r>
          </a:p>
        </p:txBody>
      </p:sp>
      <p:sp>
        <p:nvSpPr>
          <p:cNvPr id="5" name="Marcador de Posição de Rodapé 4"/>
          <p:cNvSpPr>
            <a:spLocks noGrp="1"/>
          </p:cNvSpPr>
          <p:nvPr>
            <p:ph type="ftr" sz="quarter" idx="11"/>
          </p:nvPr>
        </p:nvSpPr>
        <p:spPr/>
        <p:txBody>
          <a:bodyPr rtlCol="0"/>
          <a:lstStyle/>
          <a:p>
            <a:pPr rtl="0"/>
            <a:endParaRPr lang="pt-PT" dirty="0"/>
          </a:p>
        </p:txBody>
      </p:sp>
      <p:sp>
        <p:nvSpPr>
          <p:cNvPr id="4" name="Marcador de Posição de Data 3"/>
          <p:cNvSpPr>
            <a:spLocks noGrp="1"/>
          </p:cNvSpPr>
          <p:nvPr>
            <p:ph type="dt" sz="half" idx="10"/>
          </p:nvPr>
        </p:nvSpPr>
        <p:spPr/>
        <p:txBody>
          <a:bodyPr rtlCol="0"/>
          <a:lstStyle/>
          <a:p>
            <a:pPr rtl="0"/>
            <a:fld id="{9A66093D-D8CB-4E51-B9F1-E6C540988E66}" type="datetime1">
              <a:rPr lang="pt-PT" smtClean="0"/>
              <a:pPr rtl="0"/>
              <a:t>31/08/2019</a:t>
            </a:fld>
            <a:endParaRPr lang="pt-PT" dirty="0"/>
          </a:p>
        </p:txBody>
      </p:sp>
      <p:sp>
        <p:nvSpPr>
          <p:cNvPr id="6" name="Marcador de Posição de Número do Diapositivo 5"/>
          <p:cNvSpPr>
            <a:spLocks noGrp="1"/>
          </p:cNvSpPr>
          <p:nvPr>
            <p:ph type="sldNum" sz="quarter" idx="12"/>
          </p:nvPr>
        </p:nvSpPr>
        <p:spPr/>
        <p:txBody>
          <a:bodyPr rtlCol="0"/>
          <a:lstStyle/>
          <a:p>
            <a:pPr rtl="0"/>
            <a:fld id="{25BA54BD-C84D-46CE-8B72-31BFB26ABA43}" type="slidenum">
              <a:rPr lang="pt-PT" smtClean="0"/>
              <a:pPr rtl="0"/>
              <a:t>‹#›</a:t>
            </a:fld>
            <a:endParaRPr lang="pt-PT" dirty="0"/>
          </a:p>
        </p:txBody>
      </p:sp>
    </p:spTree>
    <p:extLst>
      <p:ext uri="{BB962C8B-B14F-4D97-AF65-F5344CB8AC3E}">
        <p14:creationId xmlns:p14="http://schemas.microsoft.com/office/powerpoint/2010/main" val="1255236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5"/>
            <a:ext cx="10972801" cy="1139825"/>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1600202"/>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lipArt Placeholder 3"/>
          <p:cNvSpPr>
            <a:spLocks noGrp="1"/>
          </p:cNvSpPr>
          <p:nvPr>
            <p:ph type="clipArt" sz="half" idx="2"/>
          </p:nvPr>
        </p:nvSpPr>
        <p:spPr>
          <a:xfrm>
            <a:off x="6197600" y="1600202"/>
            <a:ext cx="5384800" cy="4530725"/>
          </a:xfrm>
        </p:spPr>
        <p:txBody>
          <a:bodyPr/>
          <a:lstStyle/>
          <a:p>
            <a:pPr lvl="0"/>
            <a:endParaRPr lang="en-GB" noProof="0"/>
          </a:p>
        </p:txBody>
      </p:sp>
      <p:sp>
        <p:nvSpPr>
          <p:cNvPr id="5" name="Rectangle 26">
            <a:extLst>
              <a:ext uri="{FF2B5EF4-FFF2-40B4-BE49-F238E27FC236}">
                <a16:creationId xmlns:a16="http://schemas.microsoft.com/office/drawing/2014/main" id="{DC3590C6-28FA-4AB9-9F78-78CE0666A553}"/>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27">
            <a:extLst>
              <a:ext uri="{FF2B5EF4-FFF2-40B4-BE49-F238E27FC236}">
                <a16:creationId xmlns:a16="http://schemas.microsoft.com/office/drawing/2014/main" id="{253D7ACB-D6B9-4334-8F02-C6D6F760DF7D}"/>
              </a:ext>
            </a:extLst>
          </p:cNvPr>
          <p:cNvSpPr>
            <a:spLocks noGrp="1" noChangeArrowheads="1"/>
          </p:cNvSpPr>
          <p:nvPr>
            <p:ph type="sldNum" sz="quarter" idx="11"/>
          </p:nvPr>
        </p:nvSpPr>
        <p:spPr>
          <a:ln/>
        </p:spPr>
        <p:txBody>
          <a:bodyPr/>
          <a:lstStyle>
            <a:lvl1pPr>
              <a:defRPr/>
            </a:lvl1pPr>
          </a:lstStyle>
          <a:p>
            <a:fld id="{CE2F944B-40FB-49D0-8DCF-4029C1E65B39}" type="slidenum">
              <a:rPr lang="en-US" altLang="pt-PT"/>
              <a:pPr/>
              <a:t>‹#›</a:t>
            </a:fld>
            <a:endParaRPr lang="en-US" altLang="pt-PT"/>
          </a:p>
        </p:txBody>
      </p:sp>
      <p:sp>
        <p:nvSpPr>
          <p:cNvPr id="7" name="Rectangle 28">
            <a:extLst>
              <a:ext uri="{FF2B5EF4-FFF2-40B4-BE49-F238E27FC236}">
                <a16:creationId xmlns:a16="http://schemas.microsoft.com/office/drawing/2014/main" id="{04343683-9B85-4788-AF0C-9F0D4F5B57D1}"/>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394494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pt-PT"/>
              <a:t>Clique para editar o estilo de título do Modelo Global</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de subtítulo do Modelo Global</a:t>
            </a:r>
            <a:endParaRPr lang="en-US" dirty="0"/>
          </a:p>
        </p:txBody>
      </p:sp>
      <p:sp>
        <p:nvSpPr>
          <p:cNvPr id="4" name="Date Placeholder 3"/>
          <p:cNvSpPr>
            <a:spLocks noGrp="1"/>
          </p:cNvSpPr>
          <p:nvPr>
            <p:ph type="dt" sz="half" idx="10"/>
          </p:nvPr>
        </p:nvSpPr>
        <p:spPr/>
        <p:txBody>
          <a:bodyPr/>
          <a:lstStyle/>
          <a:p>
            <a:fld id="{D881889E-511F-4BB8-A39E-4813E64B6C3F}" type="datetimeFigureOut">
              <a:rPr lang="pt-PT" smtClean="0"/>
              <a:pPr/>
              <a:t>31/08/2019</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49A3ED1-0C23-4A70-8720-DF3FF4AC8773}" type="slidenum">
              <a:rPr lang="pt-PT" smtClean="0"/>
              <a:pPr/>
              <a:t>‹#›</a:t>
            </a:fld>
            <a:endParaRPr lang="pt-PT"/>
          </a:p>
        </p:txBody>
      </p:sp>
    </p:spTree>
    <p:extLst>
      <p:ext uri="{BB962C8B-B14F-4D97-AF65-F5344CB8AC3E}">
        <p14:creationId xmlns:p14="http://schemas.microsoft.com/office/powerpoint/2010/main" val="35612409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pt-PT"/>
              <a:t>Clique para editar o estilo</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do subtítulo do Modelo Global</a:t>
            </a:r>
            <a:endParaRPr lang="en-US" dirty="0"/>
          </a:p>
        </p:txBody>
      </p:sp>
      <p:sp>
        <p:nvSpPr>
          <p:cNvPr id="4" name="Date Placeholder 3"/>
          <p:cNvSpPr>
            <a:spLocks noGrp="1"/>
          </p:cNvSpPr>
          <p:nvPr>
            <p:ph type="dt" sz="half" idx="10"/>
          </p:nvPr>
        </p:nvSpPr>
        <p:spPr/>
        <p:txBody>
          <a:bodyPr/>
          <a:lstStyle/>
          <a:p>
            <a:fld id="{EF3581A9-4F3C-4E58-9B00-6AD433B58241}" type="datetimeFigureOut">
              <a:rPr lang="pt-PT" smtClean="0"/>
              <a:pPr/>
              <a:t>31/08/2019</a:t>
            </a:fld>
            <a:endParaRPr lang="pt-PT"/>
          </a:p>
        </p:txBody>
      </p:sp>
      <p:sp>
        <p:nvSpPr>
          <p:cNvPr id="5" name="Footer Placeholder 4"/>
          <p:cNvSpPr>
            <a:spLocks noGrp="1"/>
          </p:cNvSpPr>
          <p:nvPr>
            <p:ph type="ftr" sz="quarter" idx="11"/>
          </p:nvPr>
        </p:nvSpPr>
        <p:spPr>
          <a:xfrm>
            <a:off x="2416500" y="329307"/>
            <a:ext cx="4973915" cy="309201"/>
          </a:xfrm>
        </p:spPr>
        <p:txBody>
          <a:bodyPr/>
          <a:lstStyle/>
          <a:p>
            <a:endParaRPr lang="pt-PT"/>
          </a:p>
        </p:txBody>
      </p:sp>
      <p:sp>
        <p:nvSpPr>
          <p:cNvPr id="6" name="Slide Number Placeholder 5"/>
          <p:cNvSpPr>
            <a:spLocks noGrp="1"/>
          </p:cNvSpPr>
          <p:nvPr>
            <p:ph type="sldNum" sz="quarter" idx="12"/>
          </p:nvPr>
        </p:nvSpPr>
        <p:spPr>
          <a:xfrm>
            <a:off x="1437664" y="798973"/>
            <a:ext cx="811019" cy="503578"/>
          </a:xfrm>
        </p:spPr>
        <p:txBody>
          <a:bodyPr/>
          <a:lstStyle/>
          <a:p>
            <a:fld id="{22F7D469-07B7-407D-9E6C-0C9535C7257D}" type="slidenum">
              <a:rPr lang="pt-PT" smtClean="0"/>
              <a:pPr/>
              <a:t>‹#›</a:t>
            </a:fld>
            <a:endParaRPr lang="pt-PT"/>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550950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dirty="0"/>
          </a:p>
        </p:txBody>
      </p:sp>
      <p:sp>
        <p:nvSpPr>
          <p:cNvPr id="3" name="Content Placeholder 2"/>
          <p:cNvSpPr>
            <a:spLocks noGrp="1"/>
          </p:cNvSpPr>
          <p:nvPr>
            <p:ph idx="1"/>
          </p:nvPr>
        </p:nvSpPr>
        <p:spPr/>
        <p:txBody>
          <a:bodyPr ancho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EF3581A9-4F3C-4E58-9B00-6AD433B58241}" type="datetimeFigureOut">
              <a:rPr lang="pt-PT" smtClean="0"/>
              <a:pPr/>
              <a:t>31/08/2019</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22F7D469-07B7-407D-9E6C-0C9535C7257D}" type="slidenum">
              <a:rPr lang="pt-PT" smtClean="0"/>
              <a:pPr/>
              <a:t>‹#›</a:t>
            </a:fld>
            <a:endParaRPr lang="pt-PT"/>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523567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pt-PT"/>
              <a:t>Clique para editar o estilo</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Editar os estilos de texto do Modelo Global</a:t>
            </a:r>
          </a:p>
        </p:txBody>
      </p:sp>
      <p:sp>
        <p:nvSpPr>
          <p:cNvPr id="4" name="Date Placeholder 3"/>
          <p:cNvSpPr>
            <a:spLocks noGrp="1"/>
          </p:cNvSpPr>
          <p:nvPr>
            <p:ph type="dt" sz="half" idx="10"/>
          </p:nvPr>
        </p:nvSpPr>
        <p:spPr/>
        <p:txBody>
          <a:bodyPr/>
          <a:lstStyle/>
          <a:p>
            <a:fld id="{EF3581A9-4F3C-4E58-9B00-6AD433B58241}" type="datetimeFigureOut">
              <a:rPr lang="pt-PT" smtClean="0"/>
              <a:pPr/>
              <a:t>31/08/2019</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22F7D469-07B7-407D-9E6C-0C9535C7257D}" type="slidenum">
              <a:rPr lang="pt-PT" smtClean="0"/>
              <a:pPr/>
              <a:t>‹#›</a:t>
            </a:fld>
            <a:endParaRPr lang="pt-PT"/>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269714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pt-PT"/>
              <a:t>Clique para editar o estilo</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Date Placeholder 4"/>
          <p:cNvSpPr>
            <a:spLocks noGrp="1"/>
          </p:cNvSpPr>
          <p:nvPr>
            <p:ph type="dt" sz="half" idx="10"/>
          </p:nvPr>
        </p:nvSpPr>
        <p:spPr/>
        <p:txBody>
          <a:bodyPr/>
          <a:lstStyle/>
          <a:p>
            <a:fld id="{EF3581A9-4F3C-4E58-9B00-6AD433B58241}" type="datetimeFigureOut">
              <a:rPr lang="pt-PT" smtClean="0"/>
              <a:pPr/>
              <a:t>31/08/2019</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22F7D469-07B7-407D-9E6C-0C9535C7257D}" type="slidenum">
              <a:rPr lang="pt-PT" smtClean="0"/>
              <a:pPr/>
              <a:t>‹#›</a:t>
            </a:fld>
            <a:endParaRPr lang="pt-PT"/>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372330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pt-PT"/>
              <a:t>Clique para editar o estilo</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4" name="Content Placeholder 3"/>
          <p:cNvSpPr>
            <a:spLocks noGrp="1"/>
          </p:cNvSpPr>
          <p:nvPr>
            <p:ph sz="half" idx="2"/>
          </p:nvPr>
        </p:nvSpPr>
        <p:spPr>
          <a:xfrm>
            <a:off x="1447191" y="2824269"/>
            <a:ext cx="4645152" cy="2644457"/>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6" name="Content Placeholder 5"/>
          <p:cNvSpPr>
            <a:spLocks noGrp="1"/>
          </p:cNvSpPr>
          <p:nvPr>
            <p:ph sz="quarter" idx="4"/>
          </p:nvPr>
        </p:nvSpPr>
        <p:spPr>
          <a:xfrm>
            <a:off x="6412362" y="2821491"/>
            <a:ext cx="4645152" cy="2637371"/>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7" name="Date Placeholder 6"/>
          <p:cNvSpPr>
            <a:spLocks noGrp="1"/>
          </p:cNvSpPr>
          <p:nvPr>
            <p:ph type="dt" sz="half" idx="10"/>
          </p:nvPr>
        </p:nvSpPr>
        <p:spPr/>
        <p:txBody>
          <a:bodyPr/>
          <a:lstStyle/>
          <a:p>
            <a:fld id="{EF3581A9-4F3C-4E58-9B00-6AD433B58241}" type="datetimeFigureOut">
              <a:rPr lang="pt-PT" smtClean="0"/>
              <a:pPr/>
              <a:t>31/08/2019</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22F7D469-07B7-407D-9E6C-0C9535C7257D}" type="slidenum">
              <a:rPr lang="pt-PT" smtClean="0"/>
              <a:pPr/>
              <a:t>‹#›</a:t>
            </a:fld>
            <a:endParaRPr lang="pt-PT"/>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475497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dirty="0"/>
          </a:p>
        </p:txBody>
      </p:sp>
      <p:sp>
        <p:nvSpPr>
          <p:cNvPr id="3" name="Date Placeholder 2"/>
          <p:cNvSpPr>
            <a:spLocks noGrp="1"/>
          </p:cNvSpPr>
          <p:nvPr>
            <p:ph type="dt" sz="half" idx="10"/>
          </p:nvPr>
        </p:nvSpPr>
        <p:spPr/>
        <p:txBody>
          <a:bodyPr/>
          <a:lstStyle/>
          <a:p>
            <a:fld id="{EF3581A9-4F3C-4E58-9B00-6AD433B58241}" type="datetimeFigureOut">
              <a:rPr lang="pt-PT" smtClean="0"/>
              <a:pPr/>
              <a:t>31/08/2019</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22F7D469-07B7-407D-9E6C-0C9535C7257D}" type="slidenum">
              <a:rPr lang="pt-PT" smtClean="0"/>
              <a:pPr/>
              <a:t>‹#›</a:t>
            </a:fld>
            <a:endParaRPr lang="pt-PT"/>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020477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3581A9-4F3C-4E58-9B00-6AD433B58241}" type="datetimeFigureOut">
              <a:rPr lang="pt-PT" smtClean="0"/>
              <a:pPr/>
              <a:t>31/08/2019</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22F7D469-07B7-407D-9E6C-0C9535C7257D}" type="slidenum">
              <a:rPr lang="pt-PT" smtClean="0"/>
              <a:pPr/>
              <a:t>‹#›</a:t>
            </a:fld>
            <a:endParaRPr lang="pt-PT"/>
          </a:p>
        </p:txBody>
      </p:sp>
    </p:spTree>
    <p:extLst>
      <p:ext uri="{BB962C8B-B14F-4D97-AF65-F5344CB8AC3E}">
        <p14:creationId xmlns:p14="http://schemas.microsoft.com/office/powerpoint/2010/main" val="9948486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pt-PT"/>
              <a:t>Clique para editar o estilo</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Date Placeholder 4"/>
          <p:cNvSpPr>
            <a:spLocks noGrp="1"/>
          </p:cNvSpPr>
          <p:nvPr>
            <p:ph type="dt" sz="half" idx="10"/>
          </p:nvPr>
        </p:nvSpPr>
        <p:spPr/>
        <p:txBody>
          <a:bodyPr/>
          <a:lstStyle/>
          <a:p>
            <a:fld id="{EF3581A9-4F3C-4E58-9B00-6AD433B58241}" type="datetimeFigureOut">
              <a:rPr lang="pt-PT" smtClean="0"/>
              <a:pPr/>
              <a:t>31/08/2019</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22F7D469-07B7-407D-9E6C-0C9535C7257D}" type="slidenum">
              <a:rPr lang="pt-PT" smtClean="0"/>
              <a:pPr/>
              <a:t>‹#›</a:t>
            </a:fld>
            <a:endParaRPr lang="pt-PT"/>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975267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pt-PT"/>
              <a:t>Clique para editar o estilo</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PT"/>
              <a:t>Clique no ícone para adicionar uma imagem</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EF3581A9-4F3C-4E58-9B00-6AD433B58241}" type="datetimeFigureOut">
              <a:rPr lang="pt-PT" smtClean="0"/>
              <a:pPr/>
              <a:t>31/08/2019</a:t>
            </a:fld>
            <a:endParaRPr lang="pt-PT"/>
          </a:p>
        </p:txBody>
      </p:sp>
      <p:sp>
        <p:nvSpPr>
          <p:cNvPr id="6" name="Footer Placeholder 5"/>
          <p:cNvSpPr>
            <a:spLocks noGrp="1"/>
          </p:cNvSpPr>
          <p:nvPr>
            <p:ph type="ftr" sz="quarter" idx="11"/>
          </p:nvPr>
        </p:nvSpPr>
        <p:spPr>
          <a:xfrm>
            <a:off x="1447382" y="318640"/>
            <a:ext cx="5541004" cy="320931"/>
          </a:xfrm>
        </p:spPr>
        <p:txBody>
          <a:bodyPr/>
          <a:lstStyle/>
          <a:p>
            <a:endParaRPr lang="pt-PT"/>
          </a:p>
        </p:txBody>
      </p:sp>
      <p:sp>
        <p:nvSpPr>
          <p:cNvPr id="7" name="Slide Number Placeholder 6"/>
          <p:cNvSpPr>
            <a:spLocks noGrp="1"/>
          </p:cNvSpPr>
          <p:nvPr>
            <p:ph type="sldNum" sz="quarter" idx="12"/>
          </p:nvPr>
        </p:nvSpPr>
        <p:spPr/>
        <p:txBody>
          <a:bodyPr/>
          <a:lstStyle/>
          <a:p>
            <a:fld id="{22F7D469-07B7-407D-9E6C-0C9535C7257D}" type="slidenum">
              <a:rPr lang="pt-PT" smtClean="0"/>
              <a:pPr/>
              <a:t>‹#›</a:t>
            </a:fld>
            <a:endParaRPr lang="pt-PT"/>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758987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dirty="0"/>
          </a:p>
        </p:txBody>
      </p:sp>
      <p:sp>
        <p:nvSpPr>
          <p:cNvPr id="3" name="Vertical Text Placeholder 2"/>
          <p:cNvSpPr>
            <a:spLocks noGrp="1"/>
          </p:cNvSpPr>
          <p:nvPr>
            <p:ph type="body" orient="vert" idx="1"/>
          </p:nvPr>
        </p:nvSpPr>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EF3581A9-4F3C-4E58-9B00-6AD433B58241}" type="datetimeFigureOut">
              <a:rPr lang="pt-PT" smtClean="0"/>
              <a:pPr/>
              <a:t>31/08/2019</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22F7D469-07B7-407D-9E6C-0C9535C7257D}" type="slidenum">
              <a:rPr lang="pt-PT" smtClean="0"/>
              <a:pPr/>
              <a:t>‹#›</a:t>
            </a:fld>
            <a:endParaRPr lang="pt-PT"/>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90968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Date Placeholder 4"/>
          <p:cNvSpPr>
            <a:spLocks noGrp="1"/>
          </p:cNvSpPr>
          <p:nvPr>
            <p:ph type="dt" sz="half" idx="10"/>
          </p:nvPr>
        </p:nvSpPr>
        <p:spPr/>
        <p:txBody>
          <a:bodyPr/>
          <a:lstStyle/>
          <a:p>
            <a:fld id="{D881889E-511F-4BB8-A39E-4813E64B6C3F}" type="datetimeFigureOut">
              <a:rPr lang="pt-PT" smtClean="0"/>
              <a:pPr/>
              <a:t>31/08/2019</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949A3ED1-0C23-4A70-8720-DF3FF4AC8773}" type="slidenum">
              <a:rPr lang="pt-PT" smtClean="0"/>
              <a:pPr/>
              <a:t>‹#›</a:t>
            </a:fld>
            <a:endParaRPr lang="pt-PT"/>
          </a:p>
        </p:txBody>
      </p:sp>
    </p:spTree>
    <p:extLst>
      <p:ext uri="{BB962C8B-B14F-4D97-AF65-F5344CB8AC3E}">
        <p14:creationId xmlns:p14="http://schemas.microsoft.com/office/powerpoint/2010/main" val="1292293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pt-PT"/>
              <a:t>Clique para editar o estilo</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EF3581A9-4F3C-4E58-9B00-6AD433B58241}" type="datetimeFigureOut">
              <a:rPr lang="pt-PT" smtClean="0"/>
              <a:pPr/>
              <a:t>31/08/2019</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22F7D469-07B7-407D-9E6C-0C9535C7257D}" type="slidenum">
              <a:rPr lang="pt-PT" smtClean="0"/>
              <a:pPr/>
              <a:t>‹#›</a:t>
            </a:fld>
            <a:endParaRPr lang="pt-PT"/>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71967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pt-PT"/>
              <a:t>Clique para editar o estilo de título do Modelo Global</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4" name="Content Placeholder 3"/>
          <p:cNvSpPr>
            <a:spLocks noGrp="1"/>
          </p:cNvSpPr>
          <p:nvPr>
            <p:ph sz="half" idx="2"/>
          </p:nvPr>
        </p:nvSpPr>
        <p:spPr>
          <a:xfrm>
            <a:off x="1120000" y="2505075"/>
            <a:ext cx="5025216"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pt-PT"/>
              <a:t>Editar os estilos de texto do Modelo Global</a:t>
            </a:r>
          </a:p>
        </p:txBody>
      </p:sp>
      <p:sp>
        <p:nvSpPr>
          <p:cNvPr id="6" name="Content Placeholder 5"/>
          <p:cNvSpPr>
            <a:spLocks noGrp="1"/>
          </p:cNvSpPr>
          <p:nvPr>
            <p:ph sz="quarter" idx="4"/>
          </p:nvPr>
        </p:nvSpPr>
        <p:spPr>
          <a:xfrm>
            <a:off x="6319840" y="2505075"/>
            <a:ext cx="5035548"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7" name="Date Placeholder 6"/>
          <p:cNvSpPr>
            <a:spLocks noGrp="1"/>
          </p:cNvSpPr>
          <p:nvPr>
            <p:ph type="dt" sz="half" idx="10"/>
          </p:nvPr>
        </p:nvSpPr>
        <p:spPr/>
        <p:txBody>
          <a:bodyPr/>
          <a:lstStyle/>
          <a:p>
            <a:fld id="{D881889E-511F-4BB8-A39E-4813E64B6C3F}" type="datetimeFigureOut">
              <a:rPr lang="pt-PT" smtClean="0"/>
              <a:pPr/>
              <a:t>31/08/2019</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949A3ED1-0C23-4A70-8720-DF3FF4AC8773}" type="slidenum">
              <a:rPr lang="pt-PT" smtClean="0"/>
              <a:pPr/>
              <a:t>‹#›</a:t>
            </a:fld>
            <a:endParaRPr lang="pt-PT"/>
          </a:p>
        </p:txBody>
      </p:sp>
    </p:spTree>
    <p:extLst>
      <p:ext uri="{BB962C8B-B14F-4D97-AF65-F5344CB8AC3E}">
        <p14:creationId xmlns:p14="http://schemas.microsoft.com/office/powerpoint/2010/main" val="1202968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Date Placeholder 2"/>
          <p:cNvSpPr>
            <a:spLocks noGrp="1"/>
          </p:cNvSpPr>
          <p:nvPr>
            <p:ph type="dt" sz="half" idx="10"/>
          </p:nvPr>
        </p:nvSpPr>
        <p:spPr/>
        <p:txBody>
          <a:bodyPr/>
          <a:lstStyle/>
          <a:p>
            <a:fld id="{D881889E-511F-4BB8-A39E-4813E64B6C3F}" type="datetimeFigureOut">
              <a:rPr lang="pt-PT" smtClean="0"/>
              <a:pPr/>
              <a:t>31/08/2019</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949A3ED1-0C23-4A70-8720-DF3FF4AC8773}" type="slidenum">
              <a:rPr lang="pt-PT" smtClean="0"/>
              <a:pPr/>
              <a:t>‹#›</a:t>
            </a:fld>
            <a:endParaRPr lang="pt-PT"/>
          </a:p>
        </p:txBody>
      </p:sp>
    </p:spTree>
    <p:extLst>
      <p:ext uri="{BB962C8B-B14F-4D97-AF65-F5344CB8AC3E}">
        <p14:creationId xmlns:p14="http://schemas.microsoft.com/office/powerpoint/2010/main" val="649291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81889E-511F-4BB8-A39E-4813E64B6C3F}" type="datetimeFigureOut">
              <a:rPr lang="pt-PT" smtClean="0"/>
              <a:pPr/>
              <a:t>31/08/2019</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949A3ED1-0C23-4A70-8720-DF3FF4AC8773}" type="slidenum">
              <a:rPr lang="pt-PT" smtClean="0"/>
              <a:pPr/>
              <a:t>‹#›</a:t>
            </a:fld>
            <a:endParaRPr lang="pt-PT"/>
          </a:p>
        </p:txBody>
      </p:sp>
    </p:spTree>
    <p:extLst>
      <p:ext uri="{BB962C8B-B14F-4D97-AF65-F5344CB8AC3E}">
        <p14:creationId xmlns:p14="http://schemas.microsoft.com/office/powerpoint/2010/main" val="2837860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Date Placeholder 4"/>
          <p:cNvSpPr>
            <a:spLocks noGrp="1"/>
          </p:cNvSpPr>
          <p:nvPr>
            <p:ph type="dt" sz="half" idx="10"/>
          </p:nvPr>
        </p:nvSpPr>
        <p:spPr/>
        <p:txBody>
          <a:bodyPr/>
          <a:lstStyle/>
          <a:p>
            <a:fld id="{D881889E-511F-4BB8-A39E-4813E64B6C3F}" type="datetimeFigureOut">
              <a:rPr lang="pt-PT" smtClean="0"/>
              <a:pPr/>
              <a:t>31/08/2019</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949A3ED1-0C23-4A70-8720-DF3FF4AC8773}" type="slidenum">
              <a:rPr lang="pt-PT" smtClean="0"/>
              <a:pPr/>
              <a:t>‹#›</a:t>
            </a:fld>
            <a:endParaRPr lang="pt-PT"/>
          </a:p>
        </p:txBody>
      </p:sp>
    </p:spTree>
    <p:extLst>
      <p:ext uri="{BB962C8B-B14F-4D97-AF65-F5344CB8AC3E}">
        <p14:creationId xmlns:p14="http://schemas.microsoft.com/office/powerpoint/2010/main" val="1223179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PT"/>
              <a:t>Clique no ícone para adicionar uma imagem</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Date Placeholder 4"/>
          <p:cNvSpPr>
            <a:spLocks noGrp="1"/>
          </p:cNvSpPr>
          <p:nvPr>
            <p:ph type="dt" sz="half" idx="10"/>
          </p:nvPr>
        </p:nvSpPr>
        <p:spPr/>
        <p:txBody>
          <a:bodyPr/>
          <a:lstStyle/>
          <a:p>
            <a:fld id="{D881889E-511F-4BB8-A39E-4813E64B6C3F}" type="datetimeFigureOut">
              <a:rPr lang="pt-PT" smtClean="0"/>
              <a:pPr/>
              <a:t>31/08/2019</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949A3ED1-0C23-4A70-8720-DF3FF4AC8773}" type="slidenum">
              <a:rPr lang="pt-PT" smtClean="0"/>
              <a:pPr/>
              <a:t>‹#›</a:t>
            </a:fld>
            <a:endParaRPr lang="pt-PT"/>
          </a:p>
        </p:txBody>
      </p:sp>
    </p:spTree>
    <p:extLst>
      <p:ext uri="{BB962C8B-B14F-4D97-AF65-F5344CB8AC3E}">
        <p14:creationId xmlns:p14="http://schemas.microsoft.com/office/powerpoint/2010/main" val="2322954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e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a:t>Clique para editar o estilo de título do Modelo Global</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D881889E-511F-4BB8-A39E-4813E64B6C3F}" type="datetimeFigureOut">
              <a:rPr lang="pt-PT" smtClean="0"/>
              <a:pPr/>
              <a:t>31/08/2019</a:t>
            </a:fld>
            <a:endParaRPr lang="pt-P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pt-P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949A3ED1-0C23-4A70-8720-DF3FF4AC8773}" type="slidenum">
              <a:rPr lang="pt-PT" smtClean="0"/>
              <a:pPr/>
              <a:t>‹#›</a:t>
            </a:fld>
            <a:endParaRPr lang="pt-PT"/>
          </a:p>
        </p:txBody>
      </p:sp>
    </p:spTree>
    <p:extLst>
      <p:ext uri="{BB962C8B-B14F-4D97-AF65-F5344CB8AC3E}">
        <p14:creationId xmlns:p14="http://schemas.microsoft.com/office/powerpoint/2010/main" val="1573276090"/>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Marcador de Posição de Título 1"/>
          <p:cNvSpPr>
            <a:spLocks noGrp="1"/>
          </p:cNvSpPr>
          <p:nvPr>
            <p:ph type="title"/>
          </p:nvPr>
        </p:nvSpPr>
        <p:spPr>
          <a:xfrm>
            <a:off x="1522811" y="274638"/>
            <a:ext cx="9146380" cy="1020762"/>
          </a:xfrm>
          <a:prstGeom prst="rect">
            <a:avLst/>
          </a:prstGeom>
        </p:spPr>
        <p:txBody>
          <a:bodyPr vert="horz" lIns="91440" tIns="45720" rIns="91440" bIns="45720" rtlCol="0" anchor="b">
            <a:normAutofit/>
          </a:bodyPr>
          <a:lstStyle/>
          <a:p>
            <a:pPr rtl="0"/>
            <a:r>
              <a:rPr lang="pt-PT" dirty="0"/>
              <a:t>Clique para editar o estilo de título do Modelo Global</a:t>
            </a:r>
          </a:p>
        </p:txBody>
      </p:sp>
      <p:sp>
        <p:nvSpPr>
          <p:cNvPr id="3" name="Marcador de Posição de Texto 2"/>
          <p:cNvSpPr>
            <a:spLocks noGrp="1"/>
          </p:cNvSpPr>
          <p:nvPr>
            <p:ph type="body" idx="1"/>
          </p:nvPr>
        </p:nvSpPr>
        <p:spPr>
          <a:xfrm>
            <a:off x="1522811" y="1905000"/>
            <a:ext cx="9146382" cy="4267200"/>
          </a:xfrm>
          <a:prstGeom prst="rect">
            <a:avLst/>
          </a:prstGeom>
        </p:spPr>
        <p:txBody>
          <a:bodyPr vert="horz" lIns="91440" tIns="45720" rIns="91440" bIns="45720" rtlCol="0">
            <a:normAutofit/>
          </a:bodyPr>
          <a:lstStyle/>
          <a:p>
            <a:pPr lvl="0" rtl="0"/>
            <a:r>
              <a:rPr lang="pt-PT" dirty="0"/>
              <a:t>Clique para editar os estilos de texto do Modelo Global</a:t>
            </a:r>
          </a:p>
          <a:p>
            <a:pPr lvl="1" rtl="0"/>
            <a:r>
              <a:rPr lang="pt-PT" dirty="0"/>
              <a:t>Segundo nível</a:t>
            </a:r>
          </a:p>
          <a:p>
            <a:pPr lvl="2" rtl="0"/>
            <a:r>
              <a:rPr lang="pt-PT" dirty="0"/>
              <a:t>Terceiro nível</a:t>
            </a:r>
          </a:p>
          <a:p>
            <a:pPr lvl="3" rtl="0"/>
            <a:r>
              <a:rPr lang="pt-PT" dirty="0"/>
              <a:t>Quarto nível</a:t>
            </a:r>
          </a:p>
          <a:p>
            <a:pPr lvl="4" rtl="0"/>
            <a:r>
              <a:rPr lang="pt-PT" dirty="0"/>
              <a:t>Quinto nível</a:t>
            </a:r>
          </a:p>
        </p:txBody>
      </p:sp>
      <p:sp>
        <p:nvSpPr>
          <p:cNvPr id="5" name="Marcador de Posição de Rodapé 4"/>
          <p:cNvSpPr>
            <a:spLocks noGrp="1"/>
          </p:cNvSpPr>
          <p:nvPr>
            <p:ph type="ftr" sz="quarter" idx="3"/>
          </p:nvPr>
        </p:nvSpPr>
        <p:spPr>
          <a:xfrm>
            <a:off x="1522810" y="6400801"/>
            <a:ext cx="6326246" cy="276226"/>
          </a:xfrm>
          <a:prstGeom prst="rect">
            <a:avLst/>
          </a:prstGeom>
        </p:spPr>
        <p:txBody>
          <a:bodyPr vert="horz" lIns="91440" tIns="45720" rIns="91440" bIns="45720" rtlCol="0" anchor="ctr"/>
          <a:lstStyle>
            <a:lvl1pPr algn="l">
              <a:defRPr sz="1200">
                <a:solidFill>
                  <a:schemeClr val="tx1">
                    <a:tint val="75000"/>
                  </a:schemeClr>
                </a:solidFill>
              </a:defRPr>
            </a:lvl1pPr>
          </a:lstStyle>
          <a:p>
            <a:pPr rtl="0"/>
            <a:endParaRPr lang="pt-PT" dirty="0"/>
          </a:p>
        </p:txBody>
      </p:sp>
      <p:sp>
        <p:nvSpPr>
          <p:cNvPr id="4" name="Marcador de Posição de Data 3"/>
          <p:cNvSpPr>
            <a:spLocks noGrp="1"/>
          </p:cNvSpPr>
          <p:nvPr>
            <p:ph type="dt" sz="half" idx="2"/>
          </p:nvPr>
        </p:nvSpPr>
        <p:spPr>
          <a:xfrm>
            <a:off x="8077716" y="6400801"/>
            <a:ext cx="1244183" cy="276226"/>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7D952100-EB08-42A1-B709-07E26AA1D63E}" type="datetime1">
              <a:rPr lang="pt-PT" smtClean="0"/>
              <a:pPr rtl="0"/>
              <a:t>31/08/2019</a:t>
            </a:fld>
            <a:endParaRPr lang="pt-PT" dirty="0"/>
          </a:p>
        </p:txBody>
      </p:sp>
      <p:sp>
        <p:nvSpPr>
          <p:cNvPr id="6" name="Marcador de Posição de Número do Diapositivo 5"/>
          <p:cNvSpPr>
            <a:spLocks noGrp="1"/>
          </p:cNvSpPr>
          <p:nvPr>
            <p:ph type="sldNum" sz="quarter" idx="4"/>
          </p:nvPr>
        </p:nvSpPr>
        <p:spPr>
          <a:xfrm>
            <a:off x="9525893" y="6400801"/>
            <a:ext cx="1143300" cy="276226"/>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25BA54BD-C84D-46CE-8B72-31BFB26ABA43}" type="slidenum">
              <a:rPr lang="pt-PT" smtClean="0"/>
              <a:pPr rtl="0"/>
              <a:t>‹#›</a:t>
            </a:fld>
            <a:endParaRPr lang="pt-PT" dirty="0"/>
          </a:p>
        </p:txBody>
      </p:sp>
    </p:spTree>
    <p:extLst>
      <p:ext uri="{BB962C8B-B14F-4D97-AF65-F5344CB8AC3E}">
        <p14:creationId xmlns:p14="http://schemas.microsoft.com/office/powerpoint/2010/main" val="2295914883"/>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pt-PT"/>
              <a:t>Clique para editar o estilo</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EF3581A9-4F3C-4E58-9B00-6AD433B58241}" type="datetimeFigureOut">
              <a:rPr lang="pt-PT" smtClean="0"/>
              <a:pPr/>
              <a:t>31/08/2019</a:t>
            </a:fld>
            <a:endParaRPr lang="pt-PT"/>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pt-PT"/>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22F7D469-07B7-407D-9E6C-0C9535C7257D}" type="slidenum">
              <a:rPr lang="pt-PT" smtClean="0"/>
              <a:pPr/>
              <a:t>‹#›</a:t>
            </a:fld>
            <a:endParaRPr lang="pt-PT"/>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8144907"/>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4.jpeg"/><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8.jpeg"/><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4.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3.jpeg"/><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4.jpeg"/><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5.jpe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image" Target="../media/image28.tiff"/><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image" Target="../media/image31.tiff"/><Relationship Id="rId2" Type="http://schemas.openxmlformats.org/officeDocument/2006/relationships/image" Target="../media/image30.png"/><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EF1607-13C0-4120-9AE3-CF3F11856815}"/>
              </a:ext>
            </a:extLst>
          </p:cNvPr>
          <p:cNvPicPr>
            <a:picLocks noChangeAspect="1"/>
          </p:cNvPicPr>
          <p:nvPr/>
        </p:nvPicPr>
        <p:blipFill>
          <a:blip r:embed="rId2"/>
          <a:stretch>
            <a:fillRect/>
          </a:stretch>
        </p:blipFill>
        <p:spPr>
          <a:xfrm>
            <a:off x="7032105" y="0"/>
            <a:ext cx="5167573" cy="1487552"/>
          </a:xfrm>
          <a:prstGeom prst="rect">
            <a:avLst/>
          </a:prstGeom>
        </p:spPr>
      </p:pic>
      <p:pic>
        <p:nvPicPr>
          <p:cNvPr id="4" name="Picture 3">
            <a:extLst>
              <a:ext uri="{FF2B5EF4-FFF2-40B4-BE49-F238E27FC236}">
                <a16:creationId xmlns:a16="http://schemas.microsoft.com/office/drawing/2014/main" id="{9278CEB7-EAF3-4A57-915D-1FDE45D18557}"/>
              </a:ext>
            </a:extLst>
          </p:cNvPr>
          <p:cNvPicPr>
            <a:picLocks noChangeAspect="1"/>
          </p:cNvPicPr>
          <p:nvPr/>
        </p:nvPicPr>
        <p:blipFill>
          <a:blip r:embed="rId3"/>
          <a:stretch>
            <a:fillRect/>
          </a:stretch>
        </p:blipFill>
        <p:spPr>
          <a:xfrm>
            <a:off x="6312025" y="2"/>
            <a:ext cx="2017951" cy="1487551"/>
          </a:xfrm>
          <a:prstGeom prst="rect">
            <a:avLst/>
          </a:prstGeom>
        </p:spPr>
      </p:pic>
      <p:pic>
        <p:nvPicPr>
          <p:cNvPr id="5" name="Picture 4">
            <a:extLst>
              <a:ext uri="{FF2B5EF4-FFF2-40B4-BE49-F238E27FC236}">
                <a16:creationId xmlns:a16="http://schemas.microsoft.com/office/drawing/2014/main" id="{CE730C32-AF0A-4B50-95CB-2165829C54EA}"/>
              </a:ext>
            </a:extLst>
          </p:cNvPr>
          <p:cNvPicPr>
            <a:picLocks noChangeAspect="1"/>
          </p:cNvPicPr>
          <p:nvPr/>
        </p:nvPicPr>
        <p:blipFill>
          <a:blip r:embed="rId4"/>
          <a:stretch>
            <a:fillRect/>
          </a:stretch>
        </p:blipFill>
        <p:spPr>
          <a:xfrm>
            <a:off x="28605" y="11097"/>
            <a:ext cx="2127688" cy="1476455"/>
          </a:xfrm>
          <a:prstGeom prst="rect">
            <a:avLst/>
          </a:prstGeom>
        </p:spPr>
      </p:pic>
      <p:pic>
        <p:nvPicPr>
          <p:cNvPr id="6" name="Picture 5">
            <a:extLst>
              <a:ext uri="{FF2B5EF4-FFF2-40B4-BE49-F238E27FC236}">
                <a16:creationId xmlns:a16="http://schemas.microsoft.com/office/drawing/2014/main" id="{CBB5D81D-0E7D-4439-BA7E-BFD270FC47E4}"/>
              </a:ext>
            </a:extLst>
          </p:cNvPr>
          <p:cNvPicPr>
            <a:picLocks noChangeAspect="1"/>
          </p:cNvPicPr>
          <p:nvPr/>
        </p:nvPicPr>
        <p:blipFill>
          <a:blip r:embed="rId5"/>
          <a:stretch>
            <a:fillRect/>
          </a:stretch>
        </p:blipFill>
        <p:spPr>
          <a:xfrm>
            <a:off x="2168975" y="22192"/>
            <a:ext cx="2017951" cy="1476455"/>
          </a:xfrm>
          <a:prstGeom prst="rect">
            <a:avLst/>
          </a:prstGeom>
        </p:spPr>
      </p:pic>
      <p:pic>
        <p:nvPicPr>
          <p:cNvPr id="7" name="Picture 6">
            <a:extLst>
              <a:ext uri="{FF2B5EF4-FFF2-40B4-BE49-F238E27FC236}">
                <a16:creationId xmlns:a16="http://schemas.microsoft.com/office/drawing/2014/main" id="{8DDA981C-1724-42A6-A796-FAAC2015D3AD}"/>
              </a:ext>
            </a:extLst>
          </p:cNvPr>
          <p:cNvPicPr>
            <a:picLocks noChangeAspect="1"/>
          </p:cNvPicPr>
          <p:nvPr/>
        </p:nvPicPr>
        <p:blipFill>
          <a:blip r:embed="rId6"/>
          <a:stretch>
            <a:fillRect/>
          </a:stretch>
        </p:blipFill>
        <p:spPr>
          <a:xfrm>
            <a:off x="4151784" y="11097"/>
            <a:ext cx="2174538" cy="1476455"/>
          </a:xfrm>
          <a:prstGeom prst="rect">
            <a:avLst/>
          </a:prstGeom>
        </p:spPr>
      </p:pic>
      <p:pic>
        <p:nvPicPr>
          <p:cNvPr id="8" name="Picture 7">
            <a:extLst>
              <a:ext uri="{FF2B5EF4-FFF2-40B4-BE49-F238E27FC236}">
                <a16:creationId xmlns:a16="http://schemas.microsoft.com/office/drawing/2014/main" id="{1971E6DA-4698-4DA7-89AA-E55E6BFBFC99}"/>
              </a:ext>
            </a:extLst>
          </p:cNvPr>
          <p:cNvPicPr>
            <a:picLocks noChangeAspect="1"/>
          </p:cNvPicPr>
          <p:nvPr/>
        </p:nvPicPr>
        <p:blipFill>
          <a:blip r:embed="rId7"/>
          <a:stretch>
            <a:fillRect/>
          </a:stretch>
        </p:blipFill>
        <p:spPr>
          <a:xfrm>
            <a:off x="1104664" y="1487552"/>
            <a:ext cx="2160240" cy="1487551"/>
          </a:xfrm>
          <a:prstGeom prst="rect">
            <a:avLst/>
          </a:prstGeom>
        </p:spPr>
      </p:pic>
      <p:pic>
        <p:nvPicPr>
          <p:cNvPr id="9" name="Picture 8">
            <a:extLst>
              <a:ext uri="{FF2B5EF4-FFF2-40B4-BE49-F238E27FC236}">
                <a16:creationId xmlns:a16="http://schemas.microsoft.com/office/drawing/2014/main" id="{7D14DA13-43CA-410D-A04C-FE1EF95A712E}"/>
              </a:ext>
            </a:extLst>
          </p:cNvPr>
          <p:cNvPicPr>
            <a:picLocks noChangeAspect="1"/>
          </p:cNvPicPr>
          <p:nvPr/>
        </p:nvPicPr>
        <p:blipFill>
          <a:blip r:embed="rId8"/>
          <a:stretch>
            <a:fillRect/>
          </a:stretch>
        </p:blipFill>
        <p:spPr>
          <a:xfrm>
            <a:off x="3277585" y="1493100"/>
            <a:ext cx="2160240" cy="1487551"/>
          </a:xfrm>
          <a:prstGeom prst="rect">
            <a:avLst/>
          </a:prstGeom>
        </p:spPr>
      </p:pic>
      <p:sp>
        <p:nvSpPr>
          <p:cNvPr id="10" name="Rectangle 9">
            <a:extLst>
              <a:ext uri="{FF2B5EF4-FFF2-40B4-BE49-F238E27FC236}">
                <a16:creationId xmlns:a16="http://schemas.microsoft.com/office/drawing/2014/main" id="{F956A923-93C9-4E62-B4AB-62E9298EC3DA}"/>
              </a:ext>
            </a:extLst>
          </p:cNvPr>
          <p:cNvSpPr/>
          <p:nvPr/>
        </p:nvSpPr>
        <p:spPr>
          <a:xfrm>
            <a:off x="5450506" y="1772817"/>
            <a:ext cx="6622158" cy="2086725"/>
          </a:xfrm>
          <a:prstGeom prst="rect">
            <a:avLst/>
          </a:prstGeom>
        </p:spPr>
        <p:txBody>
          <a:bodyPr wrap="square">
            <a:spAutoFit/>
          </a:bodyPr>
          <a:lstStyle/>
          <a:p>
            <a:pPr algn="ctr" defTabSz="914400">
              <a:lnSpc>
                <a:spcPct val="90000"/>
              </a:lnSpc>
              <a:buSzPct val="100000"/>
              <a:defRPr/>
            </a:pPr>
            <a:r>
              <a:rPr lang="en-GB" sz="2400" b="1" dirty="0">
                <a:solidFill>
                  <a:prstClr val="black"/>
                </a:solidFill>
                <a:latin typeface="Times New Roman" panose="02020603050405020304" pitchFamily="18" charset="0"/>
                <a:cs typeface="Times New Roman" panose="02020603050405020304" pitchFamily="18" charset="0"/>
              </a:rPr>
              <a:t>ERASMUS + PROGRAMME- STRATEGIC PARTNERSHIP</a:t>
            </a:r>
          </a:p>
          <a:p>
            <a:pPr algn="ctr" defTabSz="914400">
              <a:lnSpc>
                <a:spcPct val="90000"/>
              </a:lnSpc>
              <a:buSzPct val="100000"/>
              <a:defRPr/>
            </a:pPr>
            <a:br>
              <a:rPr lang="en-GB" sz="2400" b="1" dirty="0">
                <a:solidFill>
                  <a:prstClr val="black"/>
                </a:solidFill>
                <a:latin typeface="Times New Roman" panose="02020603050405020304" pitchFamily="18" charset="0"/>
                <a:cs typeface="Times New Roman" panose="02020603050405020304" pitchFamily="18" charset="0"/>
              </a:rPr>
            </a:br>
            <a:r>
              <a:rPr lang="en-GB" sz="2400" b="1" dirty="0">
                <a:solidFill>
                  <a:prstClr val="black"/>
                </a:solidFill>
                <a:latin typeface="Times New Roman" panose="02020603050405020304" pitchFamily="18" charset="0"/>
                <a:cs typeface="Times New Roman" panose="02020603050405020304" pitchFamily="18" charset="0"/>
              </a:rPr>
              <a:t>‘</a:t>
            </a:r>
            <a:r>
              <a:rPr lang="ro-RO" sz="2400" b="1" dirty="0">
                <a:solidFill>
                  <a:prstClr val="black"/>
                </a:solidFill>
                <a:latin typeface="Times New Roman" panose="02020603050405020304" pitchFamily="18" charset="0"/>
                <a:cs typeface="Times New Roman" panose="02020603050405020304" pitchFamily="18" charset="0"/>
              </a:rPr>
              <a:t>Youngsters Nowadays. Where from, Where to?’</a:t>
            </a:r>
            <a:endParaRPr lang="en-US" sz="2400" b="1" dirty="0">
              <a:solidFill>
                <a:prstClr val="black"/>
              </a:solidFill>
              <a:latin typeface="Times New Roman" panose="02020603050405020304" pitchFamily="18" charset="0"/>
              <a:cs typeface="Times New Roman" panose="02020603050405020304" pitchFamily="18" charset="0"/>
            </a:endParaRPr>
          </a:p>
          <a:p>
            <a:pPr algn="ctr" defTabSz="914400">
              <a:lnSpc>
                <a:spcPct val="90000"/>
              </a:lnSpc>
              <a:buSzPct val="100000"/>
              <a:defRPr/>
            </a:pPr>
            <a:br>
              <a:rPr lang="en-GB" sz="2400" b="1" dirty="0">
                <a:solidFill>
                  <a:prstClr val="black"/>
                </a:solidFill>
                <a:latin typeface="Times New Roman" panose="02020603050405020304" pitchFamily="18" charset="0"/>
                <a:cs typeface="Times New Roman" panose="02020603050405020304" pitchFamily="18" charset="0"/>
              </a:rPr>
            </a:br>
            <a:r>
              <a:rPr lang="ro-RO" sz="2400" b="1" dirty="0">
                <a:solidFill>
                  <a:prstClr val="black"/>
                </a:solidFill>
                <a:latin typeface="Times New Roman" panose="02020603050405020304" pitchFamily="18" charset="0"/>
                <a:cs typeface="Times New Roman" panose="02020603050405020304" pitchFamily="18" charset="0"/>
              </a:rPr>
              <a:t>2017-1-RO01-KA219-037190</a:t>
            </a:r>
            <a:endParaRPr lang="en-GB" sz="2400" b="1" dirty="0">
              <a:solidFill>
                <a:prstClr val="black"/>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417B1CAA-F914-4EA1-960A-ACA71A5778E2}"/>
              </a:ext>
            </a:extLst>
          </p:cNvPr>
          <p:cNvSpPr/>
          <p:nvPr/>
        </p:nvSpPr>
        <p:spPr>
          <a:xfrm>
            <a:off x="1207363" y="4197376"/>
            <a:ext cx="10045359" cy="2554545"/>
          </a:xfrm>
          <a:prstGeom prst="rect">
            <a:avLst/>
          </a:prstGeom>
        </p:spPr>
        <p:txBody>
          <a:bodyPr wrap="square">
            <a:spAutoFit/>
          </a:bodyPr>
          <a:lstStyle/>
          <a:p>
            <a:pPr algn="ctr" defTabSz="914400"/>
            <a:r>
              <a:rPr lang="en-GB" sz="3200" b="1" dirty="0">
                <a:solidFill>
                  <a:schemeClr val="bg1"/>
                </a:solidFill>
                <a:latin typeface="Arial" panose="020B0604020202020204" pitchFamily="34" charset="0"/>
                <a:cs typeface="Arial" panose="020B0604020202020204" pitchFamily="34" charset="0"/>
              </a:rPr>
              <a:t>Let’s </a:t>
            </a:r>
            <a:r>
              <a:rPr lang="ro-RO" sz="3200" b="1" dirty="0">
                <a:solidFill>
                  <a:schemeClr val="bg1"/>
                </a:solidFill>
                <a:latin typeface="Arial" panose="020B0604020202020204" pitchFamily="34" charset="0"/>
                <a:cs typeface="Arial" panose="020B0604020202020204" pitchFamily="34" charset="0"/>
              </a:rPr>
              <a:t>K</a:t>
            </a:r>
            <a:r>
              <a:rPr lang="en-GB" sz="3200" b="1" dirty="0">
                <a:solidFill>
                  <a:schemeClr val="bg1"/>
                </a:solidFill>
                <a:latin typeface="Arial" panose="020B0604020202020204" pitchFamily="34" charset="0"/>
                <a:cs typeface="Arial" panose="020B0604020202020204" pitchFamily="34" charset="0"/>
              </a:rPr>
              <a:t>now </a:t>
            </a:r>
            <a:r>
              <a:rPr lang="ro-RO" sz="3200" b="1" dirty="0">
                <a:solidFill>
                  <a:schemeClr val="bg1"/>
                </a:solidFill>
                <a:latin typeface="Arial" panose="020B0604020202020204" pitchFamily="34" charset="0"/>
                <a:cs typeface="Arial" panose="020B0604020202020204" pitchFamily="34" charset="0"/>
              </a:rPr>
              <a:t>W</a:t>
            </a:r>
            <a:r>
              <a:rPr lang="en-GB" sz="3200" b="1" dirty="0">
                <a:solidFill>
                  <a:schemeClr val="bg1"/>
                </a:solidFill>
                <a:latin typeface="Arial" panose="020B0604020202020204" pitchFamily="34" charset="0"/>
                <a:cs typeface="Arial" panose="020B0604020202020204" pitchFamily="34" charset="0"/>
              </a:rPr>
              <a:t>hat </a:t>
            </a:r>
            <a:r>
              <a:rPr lang="ro-RO" sz="3200" b="1" dirty="0">
                <a:solidFill>
                  <a:schemeClr val="bg1"/>
                </a:solidFill>
                <a:latin typeface="Arial" panose="020B0604020202020204" pitchFamily="34" charset="0"/>
                <a:cs typeface="Arial" panose="020B0604020202020204" pitchFamily="34" charset="0"/>
              </a:rPr>
              <a:t>W</a:t>
            </a:r>
            <a:r>
              <a:rPr lang="en-GB" sz="3200" b="1" dirty="0">
                <a:solidFill>
                  <a:schemeClr val="bg1"/>
                </a:solidFill>
                <a:latin typeface="Arial" panose="020B0604020202020204" pitchFamily="34" charset="0"/>
                <a:cs typeface="Arial" panose="020B0604020202020204" pitchFamily="34" charset="0"/>
              </a:rPr>
              <a:t>e </a:t>
            </a:r>
            <a:r>
              <a:rPr lang="ro-RO" sz="3200" b="1" dirty="0">
                <a:solidFill>
                  <a:schemeClr val="bg1"/>
                </a:solidFill>
                <a:latin typeface="Arial" panose="020B0604020202020204" pitchFamily="34" charset="0"/>
                <a:cs typeface="Arial" panose="020B0604020202020204" pitchFamily="34" charset="0"/>
              </a:rPr>
              <a:t>E</a:t>
            </a:r>
            <a:r>
              <a:rPr lang="en-GB" sz="3200" b="1" dirty="0">
                <a:solidFill>
                  <a:schemeClr val="bg1"/>
                </a:solidFill>
                <a:latin typeface="Arial" panose="020B0604020202020204" pitchFamily="34" charset="0"/>
                <a:cs typeface="Arial" panose="020B0604020202020204" pitchFamily="34" charset="0"/>
              </a:rPr>
              <a:t>at and </a:t>
            </a:r>
            <a:r>
              <a:rPr lang="ro-RO" sz="3200" b="1" dirty="0">
                <a:solidFill>
                  <a:schemeClr val="bg1"/>
                </a:solidFill>
                <a:latin typeface="Arial" panose="020B0604020202020204" pitchFamily="34" charset="0"/>
                <a:cs typeface="Arial" panose="020B0604020202020204" pitchFamily="34" charset="0"/>
              </a:rPr>
              <a:t>D</a:t>
            </a:r>
            <a:r>
              <a:rPr lang="en-GB" sz="3200" b="1" dirty="0">
                <a:solidFill>
                  <a:schemeClr val="bg1"/>
                </a:solidFill>
                <a:latin typeface="Arial" panose="020B0604020202020204" pitchFamily="34" charset="0"/>
                <a:cs typeface="Arial" panose="020B0604020202020204" pitchFamily="34" charset="0"/>
              </a:rPr>
              <a:t>rink</a:t>
            </a:r>
            <a:r>
              <a:rPr lang="ro-RO" sz="3200" b="1" dirty="0">
                <a:solidFill>
                  <a:schemeClr val="bg1"/>
                </a:solidFill>
                <a:latin typeface="Arial" panose="020B0604020202020204" pitchFamily="34" charset="0"/>
                <a:cs typeface="Arial" panose="020B0604020202020204" pitchFamily="34" charset="0"/>
              </a:rPr>
              <a:t>!</a:t>
            </a:r>
            <a:endParaRPr lang="en-US" sz="3200" b="1" dirty="0">
              <a:solidFill>
                <a:schemeClr val="bg1"/>
              </a:solidFill>
              <a:latin typeface="Arial" panose="020B0604020202020204" pitchFamily="34" charset="0"/>
              <a:cs typeface="Arial" panose="020B0604020202020204" pitchFamily="34" charset="0"/>
            </a:endParaRPr>
          </a:p>
          <a:p>
            <a:pPr algn="ctr" defTabSz="914400"/>
            <a:r>
              <a:rPr lang="en-US" sz="3200" b="1" dirty="0">
                <a:solidFill>
                  <a:schemeClr val="bg1"/>
                </a:solidFill>
                <a:latin typeface="Arial" panose="020B0604020202020204" pitchFamily="34" charset="0"/>
                <a:cs typeface="Arial" panose="020B0604020202020204" pitchFamily="34" charset="0"/>
              </a:rPr>
              <a:t>Part II</a:t>
            </a:r>
          </a:p>
          <a:p>
            <a:pPr lvl="0" algn="ctr" defTabSz="914400">
              <a:defRPr/>
            </a:pPr>
            <a:r>
              <a:rPr lang="en-GB" sz="3200" b="1" dirty="0">
                <a:solidFill>
                  <a:schemeClr val="bg1"/>
                </a:solidFill>
                <a:latin typeface="Arial" panose="020B0604020202020204" pitchFamily="34" charset="0"/>
                <a:cs typeface="Arial" panose="020B0604020202020204" pitchFamily="34" charset="0"/>
              </a:rPr>
              <a:t>Our Traditional Food  versus the International One</a:t>
            </a:r>
          </a:p>
          <a:p>
            <a:pPr lvl="0" algn="ctr" defTabSz="914400">
              <a:defRPr/>
            </a:pPr>
            <a:endParaRPr lang="en-GB" sz="3200" b="1" dirty="0">
              <a:solidFill>
                <a:schemeClr val="bg1"/>
              </a:solidFill>
              <a:latin typeface="Arial" panose="020B0604020202020204" pitchFamily="34" charset="0"/>
              <a:cs typeface="Arial" panose="020B0604020202020204" pitchFamily="34" charset="0"/>
            </a:endParaRPr>
          </a:p>
          <a:p>
            <a:pPr algn="ctr" defTabSz="914400"/>
            <a:endParaRPr lang="ro-RO" sz="32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9942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aixaDeTexto 1"/>
          <p:cNvSpPr txBox="1"/>
          <p:nvPr/>
        </p:nvSpPr>
        <p:spPr>
          <a:xfrm>
            <a:off x="547254" y="822036"/>
            <a:ext cx="11097491"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DFDBD5">
                    <a:lumMod val="25000"/>
                  </a:srgbClr>
                </a:solidFill>
                <a:effectLst/>
                <a:uLnTx/>
                <a:uFillTx/>
                <a:latin typeface="Arial" panose="020B0604020202020204" pitchFamily="34" charset="0"/>
                <a:cs typeface="Arial" panose="020B0604020202020204" pitchFamily="34" charset="0"/>
              </a:rPr>
              <a:t>   Portugal and Greece share common traditional cheese which is called </a:t>
            </a:r>
            <a:r>
              <a:rPr kumimoji="0" lang="en-GB" sz="1600" b="0" i="0" u="none" strike="noStrike" kern="1200" cap="none" spc="0" normalizeH="0" baseline="0" noProof="0" dirty="0" err="1">
                <a:ln>
                  <a:noFill/>
                </a:ln>
                <a:solidFill>
                  <a:srgbClr val="DFDBD5">
                    <a:lumMod val="25000"/>
                  </a:srgbClr>
                </a:solidFill>
                <a:effectLst/>
                <a:uLnTx/>
                <a:uFillTx/>
                <a:latin typeface="Arial" panose="020B0604020202020204" pitchFamily="34" charset="0"/>
                <a:cs typeface="Arial" panose="020B0604020202020204" pitchFamily="34" charset="0"/>
              </a:rPr>
              <a:t>Queijo</a:t>
            </a:r>
            <a:r>
              <a:rPr kumimoji="0" lang="en-GB" sz="1600" b="0" i="0" u="none" strike="noStrike" kern="1200" cap="none" spc="0" normalizeH="0" baseline="0" noProof="0" dirty="0">
                <a:ln>
                  <a:noFill/>
                </a:ln>
                <a:solidFill>
                  <a:srgbClr val="DFDBD5">
                    <a:lumMod val="25000"/>
                  </a:srgbClr>
                </a:solidFill>
                <a:effectLst/>
                <a:uLnTx/>
                <a:uFillTx/>
                <a:latin typeface="Arial" panose="020B0604020202020204" pitchFamily="34" charset="0"/>
                <a:cs typeface="Arial" panose="020B0604020202020204" pitchFamily="34" charset="0"/>
              </a:rPr>
              <a:t> Fresco in Portugal and Feta in Greece. They both use any kind of milk</a:t>
            </a:r>
            <a:r>
              <a:rPr kumimoji="0" lang="pt-PT" sz="1600" b="0" i="0" u="none" strike="noStrike" kern="1200" cap="none" spc="0" normalizeH="0" baseline="0" noProof="0" dirty="0">
                <a:ln>
                  <a:noFill/>
                </a:ln>
                <a:solidFill>
                  <a:srgbClr val="DFDBD5">
                    <a:lumMod val="25000"/>
                  </a:srgbClr>
                </a:solidFill>
                <a:effectLst/>
                <a:uLnTx/>
                <a:uFillTx/>
                <a:latin typeface="Arial" panose="020B0604020202020204" pitchFamily="34" charset="0"/>
                <a:cs typeface="Arial" panose="020B0604020202020204" pitchFamily="34" charset="0"/>
              </a:rPr>
              <a:t> (</a:t>
            </a:r>
            <a:r>
              <a:rPr kumimoji="0" lang="pt-PT" sz="1600" b="0" i="0" u="none" strike="noStrike" kern="1200" cap="none" spc="0" normalizeH="0" baseline="0" noProof="0" dirty="0" err="1">
                <a:ln>
                  <a:noFill/>
                </a:ln>
                <a:solidFill>
                  <a:srgbClr val="DFDBD5">
                    <a:lumMod val="25000"/>
                  </a:srgbClr>
                </a:solidFill>
                <a:effectLst/>
                <a:uLnTx/>
                <a:uFillTx/>
                <a:latin typeface="Arial" panose="020B0604020202020204" pitchFamily="34" charset="0"/>
                <a:cs typeface="Arial" panose="020B0604020202020204" pitchFamily="34" charset="0"/>
              </a:rPr>
              <a:t>usually</a:t>
            </a:r>
            <a:r>
              <a:rPr kumimoji="0" lang="pt-PT" sz="1600" b="0" i="0" u="none" strike="noStrike" kern="1200" cap="none" spc="0" normalizeH="0" baseline="0" noProof="0" dirty="0">
                <a:ln>
                  <a:noFill/>
                </a:ln>
                <a:solidFill>
                  <a:srgbClr val="DFDBD5">
                    <a:lumMod val="25000"/>
                  </a:srgbClr>
                </a:solidFill>
                <a:effectLst/>
                <a:uLnTx/>
                <a:uFillTx/>
                <a:latin typeface="Arial" panose="020B0604020202020204" pitchFamily="34" charset="0"/>
                <a:cs typeface="Arial" panose="020B0604020202020204" pitchFamily="34" charset="0"/>
              </a:rPr>
              <a:t> </a:t>
            </a:r>
            <a:r>
              <a:rPr kumimoji="0" lang="pt-PT" sz="1600" b="0" i="0" u="none" strike="noStrike" kern="1200" cap="none" spc="0" normalizeH="0" baseline="0" noProof="0" dirty="0" err="1">
                <a:ln>
                  <a:noFill/>
                </a:ln>
                <a:solidFill>
                  <a:srgbClr val="DFDBD5">
                    <a:lumMod val="25000"/>
                  </a:srgbClr>
                </a:solidFill>
                <a:effectLst/>
                <a:uLnTx/>
                <a:uFillTx/>
                <a:latin typeface="Arial" panose="020B0604020202020204" pitchFamily="34" charset="0"/>
                <a:cs typeface="Arial" panose="020B0604020202020204" pitchFamily="34" charset="0"/>
              </a:rPr>
              <a:t>goat</a:t>
            </a:r>
            <a:r>
              <a:rPr kumimoji="0" lang="pt-PT" sz="1600" b="0" i="0" u="none" strike="noStrike" kern="1200" cap="none" spc="0" normalizeH="0" baseline="0" noProof="0" dirty="0">
                <a:ln>
                  <a:noFill/>
                </a:ln>
                <a:solidFill>
                  <a:srgbClr val="DFDBD5">
                    <a:lumMod val="25000"/>
                  </a:srgbClr>
                </a:solidFill>
                <a:effectLst/>
                <a:uLnTx/>
                <a:uFillTx/>
                <a:latin typeface="Arial" panose="020B0604020202020204" pitchFamily="34" charset="0"/>
                <a:cs typeface="Arial" panose="020B0604020202020204" pitchFamily="34" charset="0"/>
              </a:rPr>
              <a:t> </a:t>
            </a:r>
            <a:r>
              <a:rPr kumimoji="0" lang="pt-PT" sz="1600" b="0" i="0" u="none" strike="noStrike" kern="1200" cap="none" spc="0" normalizeH="0" baseline="0" noProof="0" dirty="0" err="1">
                <a:ln>
                  <a:noFill/>
                </a:ln>
                <a:solidFill>
                  <a:srgbClr val="DFDBD5">
                    <a:lumMod val="25000"/>
                  </a:srgbClr>
                </a:solidFill>
                <a:effectLst/>
                <a:uLnTx/>
                <a:uFillTx/>
                <a:latin typeface="Arial" panose="020B0604020202020204" pitchFamily="34" charset="0"/>
                <a:cs typeface="Arial" panose="020B0604020202020204" pitchFamily="34" charset="0"/>
              </a:rPr>
              <a:t>milk</a:t>
            </a:r>
            <a:r>
              <a:rPr kumimoji="0" lang="pt-PT" sz="1600" b="0" i="0" u="none" strike="noStrike" kern="1200" cap="none" spc="0" normalizeH="0" baseline="0" noProof="0" dirty="0">
                <a:ln>
                  <a:noFill/>
                </a:ln>
                <a:solidFill>
                  <a:srgbClr val="DFDBD5">
                    <a:lumMod val="25000"/>
                  </a:srgbClr>
                </a:solidFill>
                <a:effectLst/>
                <a:uLnTx/>
                <a:uFillTx/>
                <a:latin typeface="Arial" panose="020B0604020202020204" pitchFamily="34" charset="0"/>
                <a:cs typeface="Arial" panose="020B0604020202020204" pitchFamily="34" charset="0"/>
              </a:rPr>
              <a:t>)</a:t>
            </a:r>
            <a:r>
              <a:rPr kumimoji="0" lang="en-GB" sz="1600" b="0" i="0" u="none" strike="noStrike" kern="1200" cap="none" spc="0" normalizeH="0" baseline="0" noProof="0" dirty="0">
                <a:ln>
                  <a:noFill/>
                </a:ln>
                <a:solidFill>
                  <a:srgbClr val="DFDBD5">
                    <a:lumMod val="25000"/>
                  </a:srgbClr>
                </a:solidFill>
                <a:effectLst/>
                <a:uLnTx/>
                <a:uFillTx/>
                <a:latin typeface="Arial" panose="020B0604020202020204" pitchFamily="34" charset="0"/>
                <a:cs typeface="Arial" panose="020B0604020202020204" pitchFamily="34" charset="0"/>
              </a:rPr>
              <a:t> in order to produce cheese. Although these varieties of cheese are very popular in Portugal and Greece, they haven`t become that popular worldwide.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DFDBD5">
                    <a:lumMod val="25000"/>
                  </a:srgbClr>
                </a:solidFill>
                <a:effectLst/>
                <a:uLnTx/>
                <a:uFillTx/>
                <a:latin typeface="Arial" panose="020B0604020202020204" pitchFamily="34" charset="0"/>
                <a:cs typeface="Arial" panose="020B0604020202020204" pitchFamily="34" charset="0"/>
              </a:rPr>
              <a:t>   Romania, Turkey and Italy don`t have any traditional cheese which is similar to the one mentioned above.</a:t>
            </a:r>
            <a:endParaRPr kumimoji="0" lang="pt-PT" sz="1600" b="0" i="0" u="none" strike="noStrike" kern="1200" cap="none" spc="0" normalizeH="0" baseline="0" noProof="0" dirty="0">
              <a:ln>
                <a:noFill/>
              </a:ln>
              <a:solidFill>
                <a:srgbClr val="DFDBD5">
                  <a:lumMod val="25000"/>
                </a:srgbClr>
              </a:solidFill>
              <a:effectLst/>
              <a:uLnTx/>
              <a:uFillTx/>
              <a:latin typeface="Arial" panose="020B0604020202020204" pitchFamily="34" charset="0"/>
              <a:cs typeface="Arial" panose="020B0604020202020204" pitchFamily="34" charset="0"/>
            </a:endParaRPr>
          </a:p>
        </p:txBody>
      </p:sp>
      <p:pic>
        <p:nvPicPr>
          <p:cNvPr id="2050" name="Picture 2" descr="Resultado de imagem para Queijo Fres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799" y="3548848"/>
            <a:ext cx="6114304" cy="214537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m para fe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8921" y="3576736"/>
            <a:ext cx="2795443" cy="2089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4627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aixaDeTexto 1"/>
          <p:cNvSpPr txBox="1"/>
          <p:nvPr/>
        </p:nvSpPr>
        <p:spPr>
          <a:xfrm>
            <a:off x="665018" y="683490"/>
            <a:ext cx="1098665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DFDBD5">
                    <a:lumMod val="25000"/>
                  </a:srgbClr>
                </a:solidFill>
                <a:effectLst/>
                <a:uLnTx/>
                <a:uFillTx/>
                <a:latin typeface="Arial Rounded MT Bold" panose="020F0704030504030204" pitchFamily="34" charset="0"/>
                <a:ea typeface="+mn-ea"/>
                <a:cs typeface="+mn-cs"/>
              </a:rPr>
              <a:t>   </a:t>
            </a:r>
            <a:r>
              <a:rPr kumimoji="0" lang="pt-PT" sz="1600" b="0" i="0" u="none" strike="noStrike" kern="1200" cap="none" spc="0" normalizeH="0" baseline="0" noProof="0" dirty="0">
                <a:ln>
                  <a:noFill/>
                </a:ln>
                <a:solidFill>
                  <a:srgbClr val="DFDBD5">
                    <a:lumMod val="25000"/>
                  </a:srgbClr>
                </a:solidFill>
                <a:effectLst/>
                <a:uLnTx/>
                <a:uFillTx/>
                <a:latin typeface="Arial" panose="020B0604020202020204" pitchFamily="34" charset="0"/>
                <a:cs typeface="Arial" panose="020B0604020202020204" pitchFamily="34" charset="0"/>
              </a:rPr>
              <a:t>“</a:t>
            </a:r>
            <a:r>
              <a:rPr kumimoji="0" lang="en-GB" sz="1600" b="0" i="0" u="none" strike="noStrike" kern="1200" cap="none" spc="0" normalizeH="0" baseline="0" noProof="0" dirty="0">
                <a:ln>
                  <a:noFill/>
                </a:ln>
                <a:solidFill>
                  <a:srgbClr val="DFDBD5">
                    <a:lumMod val="25000"/>
                  </a:srgbClr>
                </a:solidFill>
                <a:effectLst/>
                <a:uLnTx/>
                <a:uFillTx/>
                <a:latin typeface="Arial" panose="020B0604020202020204" pitchFamily="34" charset="0"/>
                <a:cs typeface="Arial" panose="020B0604020202020204" pitchFamily="34" charset="0"/>
              </a:rPr>
              <a:t>Cabbage Rolls” is one traditional dish that Turkey, Romania and Greece share in common. Although these are considered regional dishes of the aforementioned countries, still most of the Balkans and Middle East countries include it in their diet. But it has not  become an international food yet. The ingredients are different in each country, but in all of them, there is a common recipe in which meat, rice and herbs are added inside it.</a:t>
            </a:r>
            <a:endParaRPr kumimoji="0" lang="pt-PT" sz="1600" b="0" i="0" u="none" strike="noStrike" kern="1200" cap="none" spc="0" normalizeH="0" baseline="0" noProof="0" dirty="0">
              <a:ln>
                <a:noFill/>
              </a:ln>
              <a:solidFill>
                <a:srgbClr val="DFDBD5">
                  <a:lumMod val="25000"/>
                </a:srgbClr>
              </a:solidFill>
              <a:effectLst/>
              <a:uLnTx/>
              <a:uFillTx/>
              <a:latin typeface="Arial" panose="020B0604020202020204" pitchFamily="34" charset="0"/>
              <a:cs typeface="Arial" panose="020B0604020202020204" pitchFamily="34" charset="0"/>
            </a:endParaRPr>
          </a:p>
        </p:txBody>
      </p:sp>
      <p:pic>
        <p:nvPicPr>
          <p:cNvPr id="3074" name="Picture 2" descr="Resultado de imagem para cabbage rol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018" y="3093292"/>
            <a:ext cx="4223487" cy="281785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sultado de imagem para lahana dolmas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8345" y="3293098"/>
            <a:ext cx="4582681" cy="2418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9934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ítulo 2"/>
          <p:cNvSpPr>
            <a:spLocks noGrp="1"/>
          </p:cNvSpPr>
          <p:nvPr>
            <p:ph type="title"/>
          </p:nvPr>
        </p:nvSpPr>
        <p:spPr>
          <a:xfrm>
            <a:off x="1451579" y="804519"/>
            <a:ext cx="9603275" cy="1855554"/>
          </a:xfrm>
        </p:spPr>
        <p:txBody>
          <a:bodyPr>
            <a:noAutofit/>
          </a:bodyPr>
          <a:lstStyle/>
          <a:p>
            <a:pPr algn="ctr"/>
            <a:r>
              <a:rPr lang="en-GB" sz="2000" b="1" cap="none" dirty="0">
                <a:solidFill>
                  <a:schemeClr val="bg2">
                    <a:lumMod val="25000"/>
                  </a:schemeClr>
                </a:solidFill>
                <a:latin typeface="Arial" panose="020B0604020202020204" pitchFamily="34" charset="0"/>
                <a:cs typeface="Arial" panose="020B0604020202020204" pitchFamily="34" charset="0"/>
              </a:rPr>
              <a:t>International Food in Portugal, Italy, Greece, Romania and Turkey</a:t>
            </a:r>
            <a:endParaRPr lang="pt-PT" sz="2000" b="1" cap="none" dirty="0">
              <a:solidFill>
                <a:schemeClr val="bg2">
                  <a:lumMod val="25000"/>
                </a:schemeClr>
              </a:solidFill>
              <a:latin typeface="Arial" panose="020B0604020202020204" pitchFamily="34" charset="0"/>
              <a:cs typeface="Arial" panose="020B0604020202020204" pitchFamily="34" charset="0"/>
            </a:endParaRPr>
          </a:p>
        </p:txBody>
      </p:sp>
      <p:sp>
        <p:nvSpPr>
          <p:cNvPr id="4" name="Marcador de Posição de Conteúdo 3"/>
          <p:cNvSpPr>
            <a:spLocks noGrp="1"/>
          </p:cNvSpPr>
          <p:nvPr>
            <p:ph idx="1"/>
          </p:nvPr>
        </p:nvSpPr>
        <p:spPr/>
        <p:txBody>
          <a:bodyPr>
            <a:normAutofit/>
          </a:bodyPr>
          <a:lstStyle/>
          <a:p>
            <a:pPr marL="0" indent="0">
              <a:buNone/>
            </a:pPr>
            <a:r>
              <a:rPr lang="en-GB" sz="2400" dirty="0">
                <a:solidFill>
                  <a:schemeClr val="bg2">
                    <a:lumMod val="25000"/>
                  </a:schemeClr>
                </a:solidFill>
                <a:latin typeface="Arial Rounded MT Bold" panose="020F0704030504030204" pitchFamily="34" charset="0"/>
              </a:rPr>
              <a:t>   </a:t>
            </a:r>
            <a:r>
              <a:rPr lang="en-GB" sz="1600" dirty="0">
                <a:solidFill>
                  <a:schemeClr val="bg2">
                    <a:lumMod val="25000"/>
                  </a:schemeClr>
                </a:solidFill>
                <a:latin typeface="Arial" panose="020B0604020202020204" pitchFamily="34" charset="0"/>
                <a:cs typeface="Arial" panose="020B0604020202020204" pitchFamily="34" charset="0"/>
              </a:rPr>
              <a:t>Pizza is an international food that is popular all around the world. It`s an Italian traditional food and it is eaten in most of the countries in the world.</a:t>
            </a:r>
            <a:endParaRPr lang="pt-PT" sz="1600" dirty="0">
              <a:solidFill>
                <a:schemeClr val="bg2">
                  <a:lumMod val="25000"/>
                </a:schemeClr>
              </a:solidFill>
              <a:latin typeface="Arial" panose="020B0604020202020204" pitchFamily="34" charset="0"/>
              <a:cs typeface="Arial" panose="020B0604020202020204" pitchFamily="34" charset="0"/>
            </a:endParaRPr>
          </a:p>
        </p:txBody>
      </p:sp>
      <p:pic>
        <p:nvPicPr>
          <p:cNvPr id="4098" name="Picture 2" descr="Resultado de imagem para pizz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07691" y="3429000"/>
            <a:ext cx="4576618" cy="2288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2675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aixaDeTexto 3"/>
          <p:cNvSpPr txBox="1"/>
          <p:nvPr/>
        </p:nvSpPr>
        <p:spPr>
          <a:xfrm>
            <a:off x="678873" y="457201"/>
            <a:ext cx="10958945"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DFDBD5">
                    <a:lumMod val="25000"/>
                  </a:srgbClr>
                </a:solidFill>
                <a:effectLst/>
                <a:uLnTx/>
                <a:uFillTx/>
                <a:latin typeface="Arial Rounded MT Bold" panose="020F0704030504030204" pitchFamily="34" charset="0"/>
                <a:ea typeface="+mn-ea"/>
                <a:cs typeface="+mn-cs"/>
              </a:rPr>
              <a:t>   </a:t>
            </a:r>
            <a:r>
              <a:rPr kumimoji="0" lang="en-GB" sz="1600" b="0" i="0" u="none" strike="noStrike" kern="1200" cap="none" spc="0" normalizeH="0" baseline="0" noProof="0" dirty="0">
                <a:ln>
                  <a:noFill/>
                </a:ln>
                <a:solidFill>
                  <a:srgbClr val="DFDBD5">
                    <a:lumMod val="25000"/>
                  </a:srgbClr>
                </a:solidFill>
                <a:effectLst/>
                <a:uLnTx/>
                <a:uFillTx/>
                <a:latin typeface="Arial" panose="020B0604020202020204" pitchFamily="34" charset="0"/>
                <a:cs typeface="Arial" panose="020B0604020202020204" pitchFamily="34" charset="0"/>
              </a:rPr>
              <a:t>Pasta is also an Italian traditional food which is very popular worldwide. It is in various kinds, and every country has a different version of it. The most popular one is spaghetti and it is usually combined with various sauces or other types of food.</a:t>
            </a:r>
            <a:endParaRPr kumimoji="0" lang="pt-PT" sz="1600" b="0" i="0" u="none" strike="noStrike" kern="1200" cap="none" spc="0" normalizeH="0" baseline="0" noProof="0" dirty="0">
              <a:ln>
                <a:noFill/>
              </a:ln>
              <a:solidFill>
                <a:srgbClr val="DFDBD5">
                  <a:lumMod val="25000"/>
                </a:srgbClr>
              </a:solidFill>
              <a:effectLst/>
              <a:uLnTx/>
              <a:uFillTx/>
              <a:latin typeface="Arial" panose="020B0604020202020204" pitchFamily="34" charset="0"/>
              <a:cs typeface="Arial" panose="020B0604020202020204" pitchFamily="34" charset="0"/>
            </a:endParaRPr>
          </a:p>
        </p:txBody>
      </p:sp>
      <p:pic>
        <p:nvPicPr>
          <p:cNvPr id="5122" name="Picture 2" descr="Resultado de imagem para past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0990" y="2041623"/>
            <a:ext cx="5637355" cy="375823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esultado de imagem para pas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3975" y="2041623"/>
            <a:ext cx="5128876" cy="3846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477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aixaDeTexto 1"/>
          <p:cNvSpPr txBox="1"/>
          <p:nvPr/>
        </p:nvSpPr>
        <p:spPr>
          <a:xfrm>
            <a:off x="623455" y="595745"/>
            <a:ext cx="1101436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DFDBD5">
                    <a:lumMod val="25000"/>
                  </a:srgbClr>
                </a:solidFill>
                <a:effectLst/>
                <a:uLnTx/>
                <a:uFillTx/>
                <a:latin typeface="Arial Rounded MT Bold" panose="020F0704030504030204" pitchFamily="34" charset="0"/>
                <a:ea typeface="+mn-ea"/>
                <a:cs typeface="+mn-cs"/>
              </a:rPr>
              <a:t>   </a:t>
            </a:r>
            <a:r>
              <a:rPr kumimoji="0" lang="en-GB" sz="1600" b="0" i="0" u="none" strike="noStrike" kern="1200" cap="none" spc="0" normalizeH="0" baseline="0" noProof="0" dirty="0">
                <a:ln>
                  <a:noFill/>
                </a:ln>
                <a:solidFill>
                  <a:srgbClr val="DFDBD5">
                    <a:lumMod val="25000"/>
                  </a:srgbClr>
                </a:solidFill>
                <a:effectLst/>
                <a:uLnTx/>
                <a:uFillTx/>
                <a:latin typeface="Arial" panose="020B0604020202020204" pitchFamily="34" charset="0"/>
                <a:cs typeface="Arial" panose="020B0604020202020204" pitchFamily="34" charset="0"/>
              </a:rPr>
              <a:t>Kebab is the most-known international food coming from Turkey. It tastes in a different way in each country. There are various versions of it and the most popular one is “</a:t>
            </a:r>
            <a:r>
              <a:rPr kumimoji="0" lang="en-GB" sz="1600" b="0" i="0" u="none" strike="noStrike" kern="1200" cap="none" spc="0" normalizeH="0" baseline="0" noProof="0" dirty="0" err="1">
                <a:ln>
                  <a:noFill/>
                </a:ln>
                <a:solidFill>
                  <a:srgbClr val="DFDBD5">
                    <a:lumMod val="25000"/>
                  </a:srgbClr>
                </a:solidFill>
                <a:effectLst/>
                <a:uLnTx/>
                <a:uFillTx/>
                <a:latin typeface="Arial" panose="020B0604020202020204" pitchFamily="34" charset="0"/>
                <a:cs typeface="Arial" panose="020B0604020202020204" pitchFamily="34" charset="0"/>
              </a:rPr>
              <a:t>Doner</a:t>
            </a:r>
            <a:r>
              <a:rPr kumimoji="0" lang="en-GB" sz="1600" b="0" i="0" u="none" strike="noStrike" kern="1200" cap="none" spc="0" normalizeH="0" baseline="0" noProof="0" dirty="0">
                <a:ln>
                  <a:noFill/>
                </a:ln>
                <a:solidFill>
                  <a:srgbClr val="DFDBD5">
                    <a:lumMod val="25000"/>
                  </a:srgbClr>
                </a:solidFill>
                <a:effectLst/>
                <a:uLnTx/>
                <a:uFillTx/>
                <a:latin typeface="Arial" panose="020B0604020202020204" pitchFamily="34" charset="0"/>
                <a:cs typeface="Arial" panose="020B0604020202020204" pitchFamily="34" charset="0"/>
              </a:rPr>
              <a:t> Kebab”. It is usually made of chicken and beef.</a:t>
            </a:r>
            <a:endParaRPr kumimoji="0" lang="pt-PT" sz="1600" b="0" i="0" u="none" strike="noStrike" kern="1200" cap="none" spc="0" normalizeH="0" baseline="0" noProof="0" dirty="0">
              <a:ln>
                <a:noFill/>
              </a:ln>
              <a:solidFill>
                <a:srgbClr val="DFDBD5">
                  <a:lumMod val="25000"/>
                </a:srgbClr>
              </a:solidFill>
              <a:effectLst/>
              <a:uLnTx/>
              <a:uFillTx/>
              <a:latin typeface="Arial" panose="020B0604020202020204" pitchFamily="34" charset="0"/>
              <a:cs typeface="Arial" panose="020B0604020202020204" pitchFamily="34" charset="0"/>
            </a:endParaRPr>
          </a:p>
        </p:txBody>
      </p:sp>
      <p:pic>
        <p:nvPicPr>
          <p:cNvPr id="6146" name="Picture 2" descr="Resultado de imagem para doner keba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336" y="2313709"/>
            <a:ext cx="5829300" cy="353738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Resultado de imagem para iskender keba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0795" y="2674503"/>
            <a:ext cx="4400550" cy="2466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5061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0000" y="1825625"/>
            <a:ext cx="10233800" cy="769793"/>
          </a:xfrm>
        </p:spPr>
        <p:txBody>
          <a:bodyPr>
            <a:normAutofit fontScale="92500" lnSpcReduction="20000"/>
          </a:bodyPr>
          <a:lstStyle/>
          <a:p>
            <a:pPr>
              <a:buNone/>
            </a:pPr>
            <a:r>
              <a:rPr lang="en-US" sz="2200" dirty="0">
                <a:solidFill>
                  <a:schemeClr val="bg2">
                    <a:lumMod val="25000"/>
                  </a:schemeClr>
                </a:solidFill>
                <a:latin typeface="Arial" panose="020B0604020202020204" pitchFamily="34" charset="0"/>
                <a:cs typeface="Arial" panose="020B0604020202020204" pitchFamily="34" charset="0"/>
              </a:rPr>
              <a:t>“</a:t>
            </a:r>
            <a:r>
              <a:rPr lang="en-US" sz="2200" dirty="0">
                <a:solidFill>
                  <a:schemeClr val="bg1"/>
                </a:solidFill>
                <a:latin typeface="Arial" panose="020B0604020202020204" pitchFamily="34" charset="0"/>
                <a:cs typeface="Arial" pitchFamily="34" charset="0"/>
              </a:rPr>
              <a:t>This project has been funded with support from the European Commission. This publication reflects the views only of the author, and the Commission cannot be held responsible for any use which may be made of the information contained therein.”</a:t>
            </a:r>
          </a:p>
          <a:p>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2" descr="Resultado de imagem para Yogurt with honey and nuts">
            <a:extLst>
              <a:ext uri="{FF2B5EF4-FFF2-40B4-BE49-F238E27FC236}">
                <a16:creationId xmlns:a16="http://schemas.microsoft.com/office/drawing/2014/main" id="{0A9B72FD-A1C2-44F3-8B06-EE0E5A28D7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1540" y="3151573"/>
            <a:ext cx="2788680" cy="187639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Imagem 14">
            <a:extLst>
              <a:ext uri="{FF2B5EF4-FFF2-40B4-BE49-F238E27FC236}">
                <a16:creationId xmlns:a16="http://schemas.microsoft.com/office/drawing/2014/main" id="{FD8DE002-6B8A-4E50-999E-0E51712DC7C0}"/>
              </a:ext>
            </a:extLst>
          </p:cNvPr>
          <p:cNvPicPr>
            <a:picLocks noChangeAspect="1"/>
          </p:cNvPicPr>
          <p:nvPr/>
        </p:nvPicPr>
        <p:blipFill>
          <a:blip r:embed="rId3"/>
          <a:stretch>
            <a:fillRect/>
          </a:stretch>
        </p:blipFill>
        <p:spPr>
          <a:xfrm>
            <a:off x="4122746" y="3016876"/>
            <a:ext cx="2654688" cy="2021474"/>
          </a:xfrm>
          <a:prstGeom prst="rect">
            <a:avLst/>
          </a:prstGeom>
          <a:ln>
            <a:noFill/>
          </a:ln>
          <a:effectLst>
            <a:softEdge rad="112500"/>
          </a:effectLst>
        </p:spPr>
      </p:pic>
      <p:pic>
        <p:nvPicPr>
          <p:cNvPr id="6" name="Imagem 10">
            <a:extLst>
              <a:ext uri="{FF2B5EF4-FFF2-40B4-BE49-F238E27FC236}">
                <a16:creationId xmlns:a16="http://schemas.microsoft.com/office/drawing/2014/main" id="{1F8FC99E-3708-4CE6-8DC3-F6F03DFCF54D}"/>
              </a:ext>
            </a:extLst>
          </p:cNvPr>
          <p:cNvPicPr>
            <a:picLocks noChangeAspect="1"/>
          </p:cNvPicPr>
          <p:nvPr/>
        </p:nvPicPr>
        <p:blipFill>
          <a:blip r:embed="rId4"/>
          <a:stretch>
            <a:fillRect/>
          </a:stretch>
        </p:blipFill>
        <p:spPr>
          <a:xfrm>
            <a:off x="9169994" y="3050782"/>
            <a:ext cx="2166201" cy="1998331"/>
          </a:xfrm>
          <a:prstGeom prst="rect">
            <a:avLst/>
          </a:prstGeom>
          <a:ln>
            <a:noFill/>
          </a:ln>
          <a:effectLst>
            <a:softEdge rad="112500"/>
          </a:effectLst>
        </p:spPr>
      </p:pic>
      <p:pic>
        <p:nvPicPr>
          <p:cNvPr id="8" name="Imagem 11">
            <a:extLst>
              <a:ext uri="{FF2B5EF4-FFF2-40B4-BE49-F238E27FC236}">
                <a16:creationId xmlns:a16="http://schemas.microsoft.com/office/drawing/2014/main" id="{116C4862-E9F2-46BF-B78E-079DE0C22204}"/>
              </a:ext>
            </a:extLst>
          </p:cNvPr>
          <p:cNvPicPr>
            <a:picLocks noChangeAspect="1"/>
          </p:cNvPicPr>
          <p:nvPr/>
        </p:nvPicPr>
        <p:blipFill>
          <a:blip r:embed="rId5" cstate="print"/>
          <a:stretch>
            <a:fillRect/>
          </a:stretch>
        </p:blipFill>
        <p:spPr>
          <a:xfrm>
            <a:off x="7294406" y="4913344"/>
            <a:ext cx="2400049" cy="1700519"/>
          </a:xfrm>
          <a:prstGeom prst="rect">
            <a:avLst/>
          </a:prstGeom>
          <a:ln>
            <a:noFill/>
          </a:ln>
          <a:effectLst>
            <a:softEdge rad="112500"/>
          </a:effectLst>
        </p:spPr>
      </p:pic>
      <p:pic>
        <p:nvPicPr>
          <p:cNvPr id="9" name="Imagem 12">
            <a:extLst>
              <a:ext uri="{FF2B5EF4-FFF2-40B4-BE49-F238E27FC236}">
                <a16:creationId xmlns:a16="http://schemas.microsoft.com/office/drawing/2014/main" id="{6C644118-5BA6-4D55-B860-EEFABAE7713B}"/>
              </a:ext>
            </a:extLst>
          </p:cNvPr>
          <p:cNvPicPr>
            <a:picLocks noChangeAspect="1"/>
          </p:cNvPicPr>
          <p:nvPr/>
        </p:nvPicPr>
        <p:blipFill>
          <a:blip r:embed="rId6"/>
          <a:stretch>
            <a:fillRect/>
          </a:stretch>
        </p:blipFill>
        <p:spPr>
          <a:xfrm>
            <a:off x="6652780" y="3016876"/>
            <a:ext cx="2665755" cy="1998331"/>
          </a:xfrm>
          <a:prstGeom prst="rect">
            <a:avLst/>
          </a:prstGeom>
          <a:ln>
            <a:noFill/>
          </a:ln>
          <a:effectLst>
            <a:softEdge rad="112500"/>
          </a:effectLst>
        </p:spPr>
      </p:pic>
      <p:pic>
        <p:nvPicPr>
          <p:cNvPr id="2050" name="Picture 2">
            <a:extLst>
              <a:ext uri="{FF2B5EF4-FFF2-40B4-BE49-F238E27FC236}">
                <a16:creationId xmlns:a16="http://schemas.microsoft.com/office/drawing/2014/main" id="{42C83746-6E9F-45E4-8376-7E2756772D9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31923" y="5068880"/>
            <a:ext cx="2333291" cy="154498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86122852-6E27-4816-AFB0-D1603EBED8E6}"/>
              </a:ext>
            </a:extLst>
          </p:cNvPr>
          <p:cNvPicPr>
            <a:picLocks noChangeAspect="1"/>
          </p:cNvPicPr>
          <p:nvPr/>
        </p:nvPicPr>
        <p:blipFill>
          <a:blip r:embed="rId8"/>
          <a:stretch>
            <a:fillRect/>
          </a:stretch>
        </p:blipFill>
        <p:spPr>
          <a:xfrm>
            <a:off x="4961115" y="4974404"/>
            <a:ext cx="2487384" cy="1733933"/>
          </a:xfrm>
          <a:prstGeom prst="rect">
            <a:avLst/>
          </a:prstGeom>
        </p:spPr>
      </p:pic>
      <p:sp>
        <p:nvSpPr>
          <p:cNvPr id="3" name="Rectangle 2">
            <a:extLst>
              <a:ext uri="{FF2B5EF4-FFF2-40B4-BE49-F238E27FC236}">
                <a16:creationId xmlns:a16="http://schemas.microsoft.com/office/drawing/2014/main" id="{4723913C-6C9C-419F-8373-2E5AF09AEFD2}"/>
              </a:ext>
            </a:extLst>
          </p:cNvPr>
          <p:cNvSpPr/>
          <p:nvPr/>
        </p:nvSpPr>
        <p:spPr>
          <a:xfrm>
            <a:off x="630315" y="78433"/>
            <a:ext cx="10919534" cy="2554545"/>
          </a:xfrm>
          <a:prstGeom prst="rect">
            <a:avLst/>
          </a:prstGeom>
        </p:spPr>
        <p:txBody>
          <a:bodyPr wrap="square">
            <a:spAutoFit/>
          </a:bodyPr>
          <a:lstStyle/>
          <a:p>
            <a:pPr algn="just"/>
            <a:r>
              <a:rPr lang="en-US" sz="1600" dirty="0">
                <a:solidFill>
                  <a:schemeClr val="bg1"/>
                </a:solidFill>
                <a:latin typeface="Arial" panose="020B0604020202020204" pitchFamily="34" charset="0"/>
                <a:cs typeface="Arial" panose="020B0604020202020204" pitchFamily="34" charset="0"/>
              </a:rPr>
              <a:t>	This compendium contains the diet habits of youngsters today, starting from a survey that the partner schools did in their own country. There were 150 students from each school that answered the questionnaire and the students compared and contrasted their eating and drinking habits with their partners, they </a:t>
            </a:r>
            <a:r>
              <a:rPr lang="en-US" sz="1600" dirty="0" err="1">
                <a:solidFill>
                  <a:schemeClr val="bg1"/>
                </a:solidFill>
                <a:latin typeface="Arial" panose="020B0604020202020204" pitchFamily="34" charset="0"/>
                <a:cs typeface="Arial" panose="020B0604020202020204" pitchFamily="34" charset="0"/>
              </a:rPr>
              <a:t>analysed</a:t>
            </a:r>
            <a:r>
              <a:rPr lang="en-US" sz="1600" dirty="0">
                <a:solidFill>
                  <a:schemeClr val="bg1"/>
                </a:solidFill>
                <a:latin typeface="Arial" panose="020B0604020202020204" pitchFamily="34" charset="0"/>
                <a:cs typeface="Arial" panose="020B0604020202020204" pitchFamily="34" charset="0"/>
              </a:rPr>
              <a:t> what they had in common, what was different and what they needed to change for a better life. </a:t>
            </a:r>
          </a:p>
          <a:p>
            <a:pPr algn="just"/>
            <a:r>
              <a:rPr lang="en-US" sz="1600" dirty="0">
                <a:solidFill>
                  <a:schemeClr val="bg1"/>
                </a:solidFill>
                <a:latin typeface="Arial" panose="020B0604020202020204" pitchFamily="34" charset="0"/>
                <a:cs typeface="Arial" panose="020B0604020202020204" pitchFamily="34" charset="0"/>
              </a:rPr>
              <a:t>	The compendium has got 3 parts:</a:t>
            </a:r>
          </a:p>
          <a:p>
            <a:pPr marL="285750" indent="-285750" algn="just">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 Part I which contains the analyses of the diet habits of the European youngsters;</a:t>
            </a:r>
          </a:p>
          <a:p>
            <a:pPr marL="285750" indent="-285750" algn="just">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 Part II which is a comparison between the </a:t>
            </a:r>
            <a:r>
              <a:rPr lang="en-US" sz="1600" dirty="0">
                <a:solidFill>
                  <a:prstClr val="black"/>
                </a:solidFill>
                <a:latin typeface="Arial" panose="020B0604020202020204" pitchFamily="34" charset="0"/>
                <a:cs typeface="Arial" panose="020B0604020202020204" pitchFamily="34" charset="0"/>
              </a:rPr>
              <a:t>traditional food of the </a:t>
            </a:r>
            <a:r>
              <a:rPr lang="en-US" sz="1600" dirty="0">
                <a:solidFill>
                  <a:schemeClr val="bg1"/>
                </a:solidFill>
                <a:latin typeface="Arial" panose="020B0604020202020204" pitchFamily="34" charset="0"/>
                <a:cs typeface="Arial" panose="020B0604020202020204" pitchFamily="34" charset="0"/>
              </a:rPr>
              <a:t>five countries involved in the project and the international one; </a:t>
            </a:r>
          </a:p>
          <a:p>
            <a:pPr marL="285750" indent="-285750" algn="just">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Part III which makes suggestions for healthy food and a plan for the perfect diet of the European youngster for a week. </a:t>
            </a:r>
          </a:p>
        </p:txBody>
      </p:sp>
    </p:spTree>
    <p:extLst>
      <p:ext uri="{BB962C8B-B14F-4D97-AF65-F5344CB8AC3E}">
        <p14:creationId xmlns:p14="http://schemas.microsoft.com/office/powerpoint/2010/main" val="3735932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6C69D0-494C-42E2-8FD1-7A53F9D6BEE7}"/>
              </a:ext>
            </a:extLst>
          </p:cNvPr>
          <p:cNvSpPr/>
          <p:nvPr/>
        </p:nvSpPr>
        <p:spPr>
          <a:xfrm>
            <a:off x="1431635" y="473655"/>
            <a:ext cx="9578109" cy="2185214"/>
          </a:xfrm>
          <a:prstGeom prst="rect">
            <a:avLst/>
          </a:prstGeom>
        </p:spPr>
        <p:txBody>
          <a:bodyPr wrap="square">
            <a:spAutoFit/>
          </a:bodyPr>
          <a:lstStyle/>
          <a:p>
            <a:pPr lvl="0" algn="ctr" defTabSz="914400">
              <a:defRPr/>
            </a:pPr>
            <a:endParaRPr lang="en-GB" sz="2400" b="1" dirty="0">
              <a:solidFill>
                <a:srgbClr val="DFDBD5">
                  <a:lumMod val="25000"/>
                </a:srgbClr>
              </a:solidFill>
              <a:latin typeface="Arial" panose="020B0604020202020204" pitchFamily="34" charset="0"/>
              <a:cs typeface="Arial" panose="020B0604020202020204" pitchFamily="34" charset="0"/>
            </a:endParaRPr>
          </a:p>
          <a:p>
            <a:pPr lvl="0" algn="ctr" defTabSz="914400">
              <a:defRPr/>
            </a:pPr>
            <a:r>
              <a:rPr lang="en-GB" sz="2800" b="1" dirty="0">
                <a:solidFill>
                  <a:srgbClr val="DFDBD5">
                    <a:lumMod val="25000"/>
                  </a:srgbClr>
                </a:solidFill>
                <a:latin typeface="Arial" panose="020B0604020202020204" pitchFamily="34" charset="0"/>
                <a:cs typeface="Arial" panose="020B0604020202020204" pitchFamily="34" charset="0"/>
              </a:rPr>
              <a:t>Our Traditional Food  versus the International One</a:t>
            </a:r>
          </a:p>
          <a:p>
            <a:pPr lvl="0" algn="ctr" defTabSz="914400">
              <a:defRPr/>
            </a:pPr>
            <a:endParaRPr lang="en-GB" sz="2800" b="1" dirty="0">
              <a:solidFill>
                <a:srgbClr val="DFDBD5">
                  <a:lumMod val="25000"/>
                </a:srgbClr>
              </a:solidFill>
              <a:latin typeface="Arial" panose="020B0604020202020204" pitchFamily="34" charset="0"/>
              <a:cs typeface="Arial" panose="020B0604020202020204" pitchFamily="34" charset="0"/>
            </a:endParaRPr>
          </a:p>
          <a:p>
            <a:pPr lvl="0" algn="ctr" defTabSz="914400">
              <a:defRPr/>
            </a:pPr>
            <a:r>
              <a:rPr lang="en-GB" sz="2800" b="1" dirty="0">
                <a:solidFill>
                  <a:srgbClr val="DFDBD5">
                    <a:lumMod val="25000"/>
                  </a:srgbClr>
                </a:solidFill>
                <a:latin typeface="Arial" panose="020B0604020202020204" pitchFamily="34" charset="0"/>
                <a:cs typeface="Arial" panose="020B0604020202020204" pitchFamily="34" charset="0"/>
              </a:rPr>
              <a:t>Comparing Traditional National Dishes with the International Food</a:t>
            </a:r>
            <a:endParaRPr lang="pt-PT" sz="2800" b="1" dirty="0">
              <a:solidFill>
                <a:srgbClr val="DFDBD5">
                  <a:lumMod val="25000"/>
                </a:srgbClr>
              </a:solidFill>
              <a:latin typeface="Arial" panose="020B0604020202020204" pitchFamily="34" charset="0"/>
              <a:cs typeface="Arial" panose="020B0604020202020204" pitchFamily="34" charset="0"/>
            </a:endParaRPr>
          </a:p>
        </p:txBody>
      </p:sp>
      <p:pic>
        <p:nvPicPr>
          <p:cNvPr id="3" name="Picture 2" descr="Resultado de imagem para doner kebab">
            <a:extLst>
              <a:ext uri="{FF2B5EF4-FFF2-40B4-BE49-F238E27FC236}">
                <a16:creationId xmlns:a16="http://schemas.microsoft.com/office/drawing/2014/main" id="{D5C27A5C-7DD7-406E-84BA-FECE09FC04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86968" y="3214251"/>
            <a:ext cx="2142842" cy="183803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Αποτέλεσμα εικόνας για moussaka">
            <a:extLst>
              <a:ext uri="{FF2B5EF4-FFF2-40B4-BE49-F238E27FC236}">
                <a16:creationId xmlns:a16="http://schemas.microsoft.com/office/drawing/2014/main" id="{22851180-B6DB-49AF-B4B7-EE8E7622880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9746" y="3214255"/>
            <a:ext cx="2072146" cy="1838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Resultado de imagem para pizza">
            <a:extLst>
              <a:ext uri="{FF2B5EF4-FFF2-40B4-BE49-F238E27FC236}">
                <a16:creationId xmlns:a16="http://schemas.microsoft.com/office/drawing/2014/main" id="{DA8F97FE-B422-4A49-8D7E-5710B5C4B8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1892" y="3214254"/>
            <a:ext cx="2072146" cy="18380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Resultado de imagem para carne de porco à alentejana">
            <a:extLst>
              <a:ext uri="{FF2B5EF4-FFF2-40B4-BE49-F238E27FC236}">
                <a16:creationId xmlns:a16="http://schemas.microsoft.com/office/drawing/2014/main" id="{EB835E47-9F2F-458E-94DE-EEB1EC65DD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0071" y="3214252"/>
            <a:ext cx="2241235" cy="18380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Resultado de imagem para lahana dolması">
            <a:extLst>
              <a:ext uri="{FF2B5EF4-FFF2-40B4-BE49-F238E27FC236}">
                <a16:creationId xmlns:a16="http://schemas.microsoft.com/office/drawing/2014/main" id="{98A25547-5890-4345-A745-E1DF14805AF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41306" y="3214252"/>
            <a:ext cx="2241236" cy="1838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6076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n-GB" sz="2000" b="1" cap="none" dirty="0">
                <a:solidFill>
                  <a:schemeClr val="bg2">
                    <a:lumMod val="25000"/>
                  </a:schemeClr>
                </a:solidFill>
                <a:latin typeface="Arial" panose="020B0604020202020204" pitchFamily="34" charset="0"/>
                <a:cs typeface="Arial" panose="020B0604020202020204" pitchFamily="34" charset="0"/>
              </a:rPr>
              <a:t>Greek Traditional Food</a:t>
            </a:r>
            <a:endParaRPr lang="pt-PT" sz="2000" b="1" cap="none" dirty="0">
              <a:solidFill>
                <a:schemeClr val="bg2">
                  <a:lumMod val="25000"/>
                </a:schemeClr>
              </a:solidFill>
              <a:latin typeface="Arial" panose="020B0604020202020204" pitchFamily="34" charset="0"/>
              <a:cs typeface="Arial" panose="020B0604020202020204" pitchFamily="34" charset="0"/>
            </a:endParaRPr>
          </a:p>
        </p:txBody>
      </p:sp>
      <p:sp>
        <p:nvSpPr>
          <p:cNvPr id="3" name="Marcador de Posição de Conteúdo 2"/>
          <p:cNvSpPr>
            <a:spLocks noGrp="1"/>
          </p:cNvSpPr>
          <p:nvPr>
            <p:ph idx="1"/>
          </p:nvPr>
        </p:nvSpPr>
        <p:spPr/>
        <p:txBody>
          <a:bodyPr/>
          <a:lstStyle/>
          <a:p>
            <a:pPr marL="0" indent="0">
              <a:buNone/>
            </a:pPr>
            <a:r>
              <a:rPr lang="en-US" dirty="0">
                <a:solidFill>
                  <a:schemeClr val="bg2">
                    <a:lumMod val="25000"/>
                  </a:schemeClr>
                </a:solidFill>
                <a:latin typeface="Arial Rounded MT Bold" panose="020F0704030504030204" pitchFamily="34" charset="0"/>
              </a:rPr>
              <a:t>   </a:t>
            </a:r>
            <a:r>
              <a:rPr lang="en-US" sz="1600" dirty="0">
                <a:latin typeface="Arial" panose="020B0604020202020204" pitchFamily="34" charset="0"/>
                <a:cs typeface="Arial" panose="020B0604020202020204" pitchFamily="34" charset="0"/>
              </a:rPr>
              <a:t>Moussaka is a traditional dish of Greece, which includes potatoes, minced meat and </a:t>
            </a:r>
            <a:r>
              <a:rPr lang="en-US" sz="1600" dirty="0" err="1">
                <a:latin typeface="Arial" panose="020B0604020202020204" pitchFamily="34" charset="0"/>
                <a:cs typeface="Arial" panose="020B0604020202020204" pitchFamily="34" charset="0"/>
              </a:rPr>
              <a:t>aubergines</a:t>
            </a:r>
            <a:r>
              <a:rPr lang="en-US" sz="1600" dirty="0">
                <a:latin typeface="Arial" panose="020B0604020202020204" pitchFamily="34" charset="0"/>
                <a:cs typeface="Arial" panose="020B0604020202020204" pitchFamily="34" charset="0"/>
              </a:rPr>
              <a:t>.</a:t>
            </a:r>
          </a:p>
          <a:p>
            <a:pPr marL="0" indent="0">
              <a:buNone/>
            </a:pP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Karidopita</a:t>
            </a:r>
            <a:r>
              <a:rPr lang="en-US" sz="1600" dirty="0">
                <a:latin typeface="Arial" panose="020B0604020202020204" pitchFamily="34" charset="0"/>
                <a:cs typeface="Arial" panose="020B0604020202020204" pitchFamily="34" charset="0"/>
              </a:rPr>
              <a:t> is a dessert containing chopped walnut, bread crumbs and nutmeg.</a:t>
            </a:r>
          </a:p>
          <a:p>
            <a:pPr marL="0" indent="0">
              <a:buNone/>
            </a:pPr>
            <a:endParaRPr lang="pt-PT" dirty="0">
              <a:solidFill>
                <a:schemeClr val="bg2">
                  <a:lumMod val="25000"/>
                </a:schemeClr>
              </a:solidFill>
              <a:latin typeface="Arial Rounded MT Bold" panose="020F0704030504030204" pitchFamily="34" charset="0"/>
            </a:endParaRPr>
          </a:p>
        </p:txBody>
      </p:sp>
      <p:pic>
        <p:nvPicPr>
          <p:cNvPr id="4" name="Picture 2" descr="Αποτέλεσμα εικόνας για karidopi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9311" y="3463636"/>
            <a:ext cx="2662804" cy="2460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Αποτέλεσμα εικόνας για moussak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3710" y="3445091"/>
            <a:ext cx="3178727" cy="2498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7416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451579" y="804520"/>
            <a:ext cx="9603275" cy="784136"/>
          </a:xfrm>
        </p:spPr>
        <p:txBody>
          <a:bodyPr>
            <a:normAutofit/>
          </a:bodyPr>
          <a:lstStyle/>
          <a:p>
            <a:pPr algn="ctr"/>
            <a:r>
              <a:rPr lang="en-GB" sz="2000" b="1" cap="none" dirty="0">
                <a:latin typeface="Arial" panose="020B0604020202020204" pitchFamily="34" charset="0"/>
                <a:cs typeface="Arial" panose="020B0604020202020204" pitchFamily="34" charset="0"/>
              </a:rPr>
              <a:t>Italian Traditional Food</a:t>
            </a:r>
            <a:endParaRPr lang="pt-PT" sz="2000" b="1" cap="none" dirty="0">
              <a:latin typeface="Arial" panose="020B0604020202020204" pitchFamily="34" charset="0"/>
              <a:cs typeface="Arial" panose="020B0604020202020204" pitchFamily="34" charset="0"/>
            </a:endParaRPr>
          </a:p>
        </p:txBody>
      </p:sp>
      <p:sp>
        <p:nvSpPr>
          <p:cNvPr id="3" name="Marcador de Posição de Conteúdo 2"/>
          <p:cNvSpPr>
            <a:spLocks noGrp="1"/>
          </p:cNvSpPr>
          <p:nvPr>
            <p:ph idx="1"/>
          </p:nvPr>
        </p:nvSpPr>
        <p:spPr/>
        <p:txBody>
          <a:bodyPr/>
          <a:lstStyle/>
          <a:p>
            <a:pPr marL="0" indent="0">
              <a:buNone/>
            </a:pPr>
            <a:r>
              <a:rPr lang="en-GB" dirty="0">
                <a:solidFill>
                  <a:schemeClr val="bg2">
                    <a:lumMod val="25000"/>
                  </a:schemeClr>
                </a:solidFill>
                <a:latin typeface="Arial Rounded MT Bold" panose="020F0704030504030204" pitchFamily="34" charset="0"/>
              </a:rPr>
              <a:t>   </a:t>
            </a:r>
            <a:r>
              <a:rPr lang="en-GB" sz="1600" dirty="0">
                <a:solidFill>
                  <a:schemeClr val="bg2">
                    <a:lumMod val="25000"/>
                  </a:schemeClr>
                </a:solidFill>
                <a:latin typeface="Arial" panose="020B0604020202020204" pitchFamily="34" charset="0"/>
                <a:cs typeface="Arial" panose="020B0604020202020204" pitchFamily="34" charset="0"/>
              </a:rPr>
              <a:t>Pizza is one of the most well-known food in the world. There is no country which has not heard of or tasted it.</a:t>
            </a:r>
          </a:p>
          <a:p>
            <a:pPr marL="0" indent="0">
              <a:buNone/>
            </a:pPr>
            <a:r>
              <a:rPr lang="en-GB" sz="1600" dirty="0">
                <a:solidFill>
                  <a:schemeClr val="bg2">
                    <a:lumMod val="25000"/>
                  </a:schemeClr>
                </a:solidFill>
                <a:latin typeface="Arial" panose="020B0604020202020204" pitchFamily="34" charset="0"/>
                <a:cs typeface="Arial" panose="020B0604020202020204" pitchFamily="34" charset="0"/>
              </a:rPr>
              <a:t>   Pasta is also very famous all around the world and its homeland is Italy.</a:t>
            </a:r>
            <a:endParaRPr lang="pt-PT" sz="1600" dirty="0">
              <a:solidFill>
                <a:schemeClr val="bg2">
                  <a:lumMod val="25000"/>
                </a:schemeClr>
              </a:solidFill>
              <a:latin typeface="Arial" panose="020B0604020202020204" pitchFamily="34" charset="0"/>
              <a:cs typeface="Arial" panose="020B0604020202020204" pitchFamily="34" charset="0"/>
            </a:endParaRPr>
          </a:p>
        </p:txBody>
      </p:sp>
      <p:pic>
        <p:nvPicPr>
          <p:cNvPr id="3074" name="Picture 2" descr="Resultado de imagem para spaghett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91571" y="3502649"/>
            <a:ext cx="3763283" cy="250963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sultado de imagem para pizz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9684" y="3502649"/>
            <a:ext cx="3889953" cy="2509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3425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n-GB" sz="2000" b="1" cap="none" dirty="0">
                <a:solidFill>
                  <a:schemeClr val="bg2">
                    <a:lumMod val="25000"/>
                  </a:schemeClr>
                </a:solidFill>
                <a:latin typeface="Arial" panose="020B0604020202020204" pitchFamily="34" charset="0"/>
                <a:cs typeface="Arial" panose="020B0604020202020204" pitchFamily="34" charset="0"/>
              </a:rPr>
              <a:t>Portuguese Traditional Food</a:t>
            </a:r>
            <a:endParaRPr lang="pt-PT" sz="2000" b="1" cap="none" dirty="0">
              <a:solidFill>
                <a:schemeClr val="bg2">
                  <a:lumMod val="25000"/>
                </a:schemeClr>
              </a:solidFill>
              <a:latin typeface="Arial" panose="020B0604020202020204" pitchFamily="34" charset="0"/>
              <a:cs typeface="Arial" panose="020B0604020202020204" pitchFamily="34" charset="0"/>
            </a:endParaRPr>
          </a:p>
        </p:txBody>
      </p:sp>
      <p:sp>
        <p:nvSpPr>
          <p:cNvPr id="3" name="Marcador de Posição de Conteúdo 2"/>
          <p:cNvSpPr>
            <a:spLocks noGrp="1"/>
          </p:cNvSpPr>
          <p:nvPr>
            <p:ph idx="1"/>
          </p:nvPr>
        </p:nvSpPr>
        <p:spPr/>
        <p:txBody>
          <a:bodyPr/>
          <a:lstStyle/>
          <a:p>
            <a:pPr marL="0" indent="0">
              <a:buNone/>
            </a:pPr>
            <a:r>
              <a:rPr lang="en-US" dirty="0">
                <a:solidFill>
                  <a:schemeClr val="bg2">
                    <a:lumMod val="25000"/>
                  </a:schemeClr>
                </a:solidFill>
                <a:latin typeface="Arial Rounded MT Bold" panose="020F0704030504030204" pitchFamily="34" charset="0"/>
              </a:rPr>
              <a:t>   </a:t>
            </a:r>
            <a:r>
              <a:rPr lang="en-US" sz="1600" dirty="0">
                <a:solidFill>
                  <a:schemeClr val="bg2">
                    <a:lumMod val="25000"/>
                  </a:schemeClr>
                </a:solidFill>
                <a:latin typeface="Arial" panose="020B0604020202020204" pitchFamily="34" charset="0"/>
                <a:cs typeface="Arial" panose="020B0604020202020204" pitchFamily="34" charset="0"/>
              </a:rPr>
              <a:t>It is a combination of </a:t>
            </a:r>
            <a:r>
              <a:rPr lang="en-US" sz="1600" dirty="0" err="1">
                <a:solidFill>
                  <a:schemeClr val="bg2">
                    <a:lumMod val="25000"/>
                  </a:schemeClr>
                </a:solidFill>
                <a:latin typeface="Arial" panose="020B0604020202020204" pitchFamily="34" charset="0"/>
                <a:cs typeface="Arial" panose="020B0604020202020204" pitchFamily="34" charset="0"/>
              </a:rPr>
              <a:t>Bacalhau</a:t>
            </a:r>
            <a:r>
              <a:rPr lang="en-US" sz="1600" dirty="0">
                <a:solidFill>
                  <a:schemeClr val="bg2">
                    <a:lumMod val="25000"/>
                  </a:schemeClr>
                </a:solidFill>
                <a:latin typeface="Arial" panose="020B0604020202020204" pitchFamily="34" charset="0"/>
                <a:cs typeface="Arial" panose="020B0604020202020204" pitchFamily="34" charset="0"/>
              </a:rPr>
              <a:t> cod pieces mixed together with eggs and olives in a delicious twist of </a:t>
            </a:r>
            <a:r>
              <a:rPr lang="en-US" sz="1600" dirty="0" err="1">
                <a:solidFill>
                  <a:schemeClr val="bg2">
                    <a:lumMod val="25000"/>
                  </a:schemeClr>
                </a:solidFill>
                <a:latin typeface="Arial" panose="020B0604020202020204" pitchFamily="34" charset="0"/>
                <a:cs typeface="Arial" panose="020B0604020202020204" pitchFamily="34" charset="0"/>
              </a:rPr>
              <a:t>flavours</a:t>
            </a:r>
            <a:r>
              <a:rPr lang="en-US" sz="1600" dirty="0">
                <a:solidFill>
                  <a:schemeClr val="bg2">
                    <a:lumMod val="25000"/>
                  </a:schemeClr>
                </a:solidFill>
                <a:latin typeface="Arial" panose="020B0604020202020204" pitchFamily="34" charset="0"/>
                <a:cs typeface="Arial" panose="020B0604020202020204" pitchFamily="34" charset="0"/>
              </a:rPr>
              <a:t>.</a:t>
            </a:r>
          </a:p>
          <a:p>
            <a:pPr marL="0" indent="0">
              <a:buNone/>
            </a:pPr>
            <a:r>
              <a:rPr lang="en-US" sz="1600" dirty="0">
                <a:solidFill>
                  <a:schemeClr val="bg2">
                    <a:lumMod val="25000"/>
                  </a:schemeClr>
                </a:solidFill>
                <a:latin typeface="Arial" panose="020B0604020202020204" pitchFamily="34" charset="0"/>
                <a:cs typeface="Arial" panose="020B0604020202020204" pitchFamily="34" charset="0"/>
              </a:rPr>
              <a:t>   Carne de </a:t>
            </a:r>
            <a:r>
              <a:rPr lang="en-US" sz="1600" dirty="0" err="1">
                <a:solidFill>
                  <a:schemeClr val="bg2">
                    <a:lumMod val="25000"/>
                  </a:schemeClr>
                </a:solidFill>
                <a:latin typeface="Arial" panose="020B0604020202020204" pitchFamily="34" charset="0"/>
                <a:cs typeface="Arial" panose="020B0604020202020204" pitchFamily="34" charset="0"/>
              </a:rPr>
              <a:t>Porco</a:t>
            </a:r>
            <a:r>
              <a:rPr lang="en-US" sz="1600" dirty="0">
                <a:solidFill>
                  <a:schemeClr val="bg2">
                    <a:lumMod val="25000"/>
                  </a:schemeClr>
                </a:solidFill>
                <a:latin typeface="Arial" panose="020B0604020202020204" pitchFamily="34" charset="0"/>
                <a:cs typeface="Arial" panose="020B0604020202020204" pitchFamily="34" charset="0"/>
              </a:rPr>
              <a:t> à </a:t>
            </a:r>
            <a:r>
              <a:rPr lang="en-US" sz="1600" dirty="0" err="1">
                <a:solidFill>
                  <a:schemeClr val="bg2">
                    <a:lumMod val="25000"/>
                  </a:schemeClr>
                </a:solidFill>
                <a:latin typeface="Arial" panose="020B0604020202020204" pitchFamily="34" charset="0"/>
                <a:cs typeface="Arial" panose="020B0604020202020204" pitchFamily="34" charset="0"/>
              </a:rPr>
              <a:t>Alentejana</a:t>
            </a:r>
            <a:r>
              <a:rPr lang="en-US" sz="1600" dirty="0">
                <a:solidFill>
                  <a:schemeClr val="bg2">
                    <a:lumMod val="25000"/>
                  </a:schemeClr>
                </a:solidFill>
                <a:latin typeface="Arial" panose="020B0604020202020204" pitchFamily="34" charset="0"/>
                <a:cs typeface="Arial" panose="020B0604020202020204" pitchFamily="34" charset="0"/>
              </a:rPr>
              <a:t> is one of the most traditional Portuguese dishes found on the menus of Portuguese restaurants throughout the world</a:t>
            </a:r>
            <a:r>
              <a:rPr lang="en-US" dirty="0">
                <a:solidFill>
                  <a:schemeClr val="bg2">
                    <a:lumMod val="25000"/>
                  </a:schemeClr>
                </a:solidFill>
                <a:latin typeface="Arial Rounded MT Bold" panose="020F0704030504030204" pitchFamily="34" charset="0"/>
              </a:rPr>
              <a:t>.</a:t>
            </a:r>
            <a:endParaRPr lang="pt-PT" dirty="0">
              <a:solidFill>
                <a:schemeClr val="bg2">
                  <a:lumMod val="25000"/>
                </a:schemeClr>
              </a:solidFill>
              <a:latin typeface="Arial Rounded MT Bold" panose="020F0704030504030204" pitchFamily="34" charset="0"/>
            </a:endParaRPr>
          </a:p>
        </p:txBody>
      </p:sp>
      <p:pic>
        <p:nvPicPr>
          <p:cNvPr id="2050" name="Picture 2" descr="Resultado de imagem para bacalhau a bra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014" y="3741038"/>
            <a:ext cx="4097770" cy="225377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m para carne de porco à alenteja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4631" y="3792884"/>
            <a:ext cx="3114098" cy="2150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1298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n-GB" sz="2000" b="1" cap="none" dirty="0">
                <a:solidFill>
                  <a:schemeClr val="bg2">
                    <a:lumMod val="25000"/>
                  </a:schemeClr>
                </a:solidFill>
                <a:latin typeface="Arial" panose="020B0604020202020204" pitchFamily="34" charset="0"/>
                <a:cs typeface="Arial" panose="020B0604020202020204" pitchFamily="34" charset="0"/>
              </a:rPr>
              <a:t>Romanian Traditional Food</a:t>
            </a:r>
            <a:endParaRPr lang="pt-PT" sz="2000" b="1" cap="none" dirty="0">
              <a:latin typeface="Arial" panose="020B0604020202020204" pitchFamily="34" charset="0"/>
              <a:cs typeface="Arial" panose="020B0604020202020204" pitchFamily="34" charset="0"/>
            </a:endParaRPr>
          </a:p>
        </p:txBody>
      </p:sp>
      <p:sp>
        <p:nvSpPr>
          <p:cNvPr id="3" name="Marcador de Posição de Conteúdo 2"/>
          <p:cNvSpPr>
            <a:spLocks noGrp="1"/>
          </p:cNvSpPr>
          <p:nvPr>
            <p:ph idx="1"/>
          </p:nvPr>
        </p:nvSpPr>
        <p:spPr/>
        <p:txBody>
          <a:bodyPr/>
          <a:lstStyle/>
          <a:p>
            <a:pPr marL="0" indent="0">
              <a:buNone/>
            </a:pPr>
            <a:r>
              <a:rPr lang="en-US" dirty="0">
                <a:solidFill>
                  <a:schemeClr val="bg2">
                    <a:lumMod val="25000"/>
                  </a:schemeClr>
                </a:solidFill>
                <a:latin typeface="Arial Rounded MT Bold" panose="020F0704030504030204" pitchFamily="34" charset="0"/>
              </a:rPr>
              <a:t>   </a:t>
            </a:r>
            <a:r>
              <a:rPr lang="en-US" sz="1600" dirty="0">
                <a:solidFill>
                  <a:schemeClr val="bg2">
                    <a:lumMod val="25000"/>
                  </a:schemeClr>
                </a:solidFill>
                <a:latin typeface="Arial" panose="020B0604020202020204" pitchFamily="34" charset="0"/>
                <a:cs typeface="Arial" panose="020B0604020202020204" pitchFamily="34" charset="0"/>
              </a:rPr>
              <a:t>Traditional Romanian Cabbage Rolls are made with sour cabbage stuffed with pork and beef and a little bit of bacon, the best cabbage rolls you will ever have.</a:t>
            </a:r>
          </a:p>
          <a:p>
            <a:pPr marL="0" indent="0">
              <a:buNone/>
            </a:pPr>
            <a:r>
              <a:rPr lang="en-GB" sz="1600" dirty="0">
                <a:solidFill>
                  <a:schemeClr val="bg2">
                    <a:lumMod val="25000"/>
                  </a:schemeClr>
                </a:solidFill>
                <a:latin typeface="Arial" panose="020B0604020202020204" pitchFamily="34" charset="0"/>
                <a:cs typeface="Arial" panose="020B0604020202020204" pitchFamily="34" charset="0"/>
              </a:rPr>
              <a:t>   </a:t>
            </a:r>
            <a:r>
              <a:rPr lang="ro-RO" sz="1600" dirty="0">
                <a:solidFill>
                  <a:schemeClr val="bg2">
                    <a:lumMod val="25000"/>
                  </a:schemeClr>
                </a:solidFill>
                <a:latin typeface="Arial" panose="020B0604020202020204" pitchFamily="34" charset="0"/>
                <a:cs typeface="Arial" panose="020B0604020202020204" pitchFamily="34" charset="0"/>
              </a:rPr>
              <a:t>The traditional </a:t>
            </a:r>
            <a:r>
              <a:rPr lang="en-GB" sz="1600" dirty="0">
                <a:solidFill>
                  <a:schemeClr val="bg2">
                    <a:lumMod val="25000"/>
                  </a:schemeClr>
                </a:solidFill>
                <a:latin typeface="Arial" panose="020B0604020202020204" pitchFamily="34" charset="0"/>
                <a:cs typeface="Arial" panose="020B0604020202020204" pitchFamily="34" charset="0"/>
              </a:rPr>
              <a:t>R</a:t>
            </a:r>
            <a:r>
              <a:rPr lang="ro-RO" sz="1600" dirty="0">
                <a:solidFill>
                  <a:schemeClr val="bg2">
                    <a:lumMod val="25000"/>
                  </a:schemeClr>
                </a:solidFill>
                <a:latin typeface="Arial" panose="020B0604020202020204" pitchFamily="34" charset="0"/>
                <a:cs typeface="Arial" panose="020B0604020202020204" pitchFamily="34" charset="0"/>
              </a:rPr>
              <a:t>omanian dessert is </a:t>
            </a:r>
            <a:r>
              <a:rPr lang="en-GB" sz="1600" dirty="0">
                <a:solidFill>
                  <a:schemeClr val="bg2">
                    <a:lumMod val="25000"/>
                  </a:schemeClr>
                </a:solidFill>
                <a:latin typeface="Arial" panose="020B0604020202020204" pitchFamily="34" charset="0"/>
                <a:cs typeface="Arial" panose="020B0604020202020204" pitchFamily="34" charset="0"/>
              </a:rPr>
              <a:t>‘</a:t>
            </a:r>
            <a:r>
              <a:rPr lang="ro-RO" sz="1600" dirty="0">
                <a:solidFill>
                  <a:schemeClr val="bg2">
                    <a:lumMod val="25000"/>
                  </a:schemeClr>
                </a:solidFill>
                <a:latin typeface="Arial" panose="020B0604020202020204" pitchFamily="34" charset="0"/>
                <a:cs typeface="Arial" panose="020B0604020202020204" pitchFamily="34" charset="0"/>
              </a:rPr>
              <a:t>cozona</a:t>
            </a:r>
            <a:r>
              <a:rPr lang="en-GB" sz="1600" dirty="0">
                <a:solidFill>
                  <a:schemeClr val="bg2">
                    <a:lumMod val="25000"/>
                  </a:schemeClr>
                </a:solidFill>
                <a:latin typeface="Arial" panose="020B0604020202020204" pitchFamily="34" charset="0"/>
                <a:cs typeface="Arial" panose="020B0604020202020204" pitchFamily="34" charset="0"/>
              </a:rPr>
              <a:t>c’</a:t>
            </a:r>
            <a:r>
              <a:rPr lang="en-GB" sz="1600" b="1" dirty="0">
                <a:solidFill>
                  <a:schemeClr val="bg2">
                    <a:lumMod val="25000"/>
                  </a:schemeClr>
                </a:solidFill>
                <a:latin typeface="Arial" panose="020B0604020202020204" pitchFamily="34" charset="0"/>
                <a:cs typeface="Arial" panose="020B0604020202020204" pitchFamily="34" charset="0"/>
              </a:rPr>
              <a:t>-</a:t>
            </a:r>
            <a:r>
              <a:rPr lang="en-GB" sz="1600" dirty="0">
                <a:solidFill>
                  <a:schemeClr val="bg2">
                    <a:lumMod val="25000"/>
                  </a:schemeClr>
                </a:solidFill>
                <a:latin typeface="Arial" panose="020B0604020202020204" pitchFamily="34" charset="0"/>
                <a:cs typeface="Arial" panose="020B0604020202020204" pitchFamily="34" charset="0"/>
              </a:rPr>
              <a:t>plum cake</a:t>
            </a:r>
            <a:r>
              <a:rPr lang="ro-RO" sz="1600" dirty="0">
                <a:solidFill>
                  <a:schemeClr val="bg2">
                    <a:lumMod val="25000"/>
                  </a:schemeClr>
                </a:solidFill>
                <a:latin typeface="Arial" panose="020B0604020202020204" pitchFamily="34" charset="0"/>
                <a:cs typeface="Arial" panose="020B0604020202020204" pitchFamily="34" charset="0"/>
              </a:rPr>
              <a:t>, a kind of</a:t>
            </a:r>
            <a:r>
              <a:rPr lang="en-US" sz="1600" dirty="0">
                <a:solidFill>
                  <a:schemeClr val="bg2">
                    <a:lumMod val="25000"/>
                  </a:schemeClr>
                </a:solidFill>
                <a:latin typeface="Arial" panose="020B0604020202020204" pitchFamily="34" charset="0"/>
                <a:cs typeface="Arial" panose="020B0604020202020204" pitchFamily="34" charset="0"/>
              </a:rPr>
              <a:t> cake </a:t>
            </a:r>
            <a:r>
              <a:rPr lang="ro-RO" sz="1600" dirty="0">
                <a:solidFill>
                  <a:schemeClr val="bg2">
                    <a:lumMod val="25000"/>
                  </a:schemeClr>
                </a:solidFill>
                <a:latin typeface="Arial" panose="020B0604020202020204" pitchFamily="34" charset="0"/>
                <a:cs typeface="Arial" panose="020B0604020202020204" pitchFamily="34" charset="0"/>
              </a:rPr>
              <a:t>which</a:t>
            </a:r>
            <a:r>
              <a:rPr lang="en-US" sz="1600" dirty="0">
                <a:solidFill>
                  <a:schemeClr val="bg2">
                    <a:lumMod val="25000"/>
                  </a:schemeClr>
                </a:solidFill>
                <a:latin typeface="Arial" panose="020B0604020202020204" pitchFamily="34" charset="0"/>
                <a:cs typeface="Arial" panose="020B0604020202020204" pitchFamily="34" charset="0"/>
              </a:rPr>
              <a:t> may contain, according to</a:t>
            </a:r>
            <a:r>
              <a:rPr lang="ro-RO" sz="1600" dirty="0">
                <a:solidFill>
                  <a:schemeClr val="bg2">
                    <a:lumMod val="25000"/>
                  </a:schemeClr>
                </a:solidFill>
                <a:latin typeface="Arial" panose="020B0604020202020204" pitchFamily="34" charset="0"/>
                <a:cs typeface="Arial" panose="020B0604020202020204" pitchFamily="34" charset="0"/>
              </a:rPr>
              <a:t> the</a:t>
            </a:r>
            <a:r>
              <a:rPr lang="en-US" sz="1600" dirty="0">
                <a:solidFill>
                  <a:schemeClr val="bg2">
                    <a:lumMod val="25000"/>
                  </a:schemeClr>
                </a:solidFill>
                <a:latin typeface="Arial" panose="020B0604020202020204" pitchFamily="34" charset="0"/>
                <a:cs typeface="Arial" panose="020B0604020202020204" pitchFamily="34" charset="0"/>
              </a:rPr>
              <a:t> personal preference, nuts, raisins, </a:t>
            </a:r>
            <a:r>
              <a:rPr lang="en-GB" sz="1600" dirty="0">
                <a:solidFill>
                  <a:schemeClr val="bg2">
                    <a:lumMod val="25000"/>
                  </a:schemeClr>
                </a:solidFill>
                <a:latin typeface="Arial" panose="020B0604020202020204" pitchFamily="34" charset="0"/>
                <a:cs typeface="Arial" panose="020B0604020202020204" pitchFamily="34" charset="0"/>
              </a:rPr>
              <a:t>T</a:t>
            </a:r>
            <a:r>
              <a:rPr lang="en-US" sz="1600" dirty="0" err="1">
                <a:solidFill>
                  <a:schemeClr val="bg2">
                    <a:lumMod val="25000"/>
                  </a:schemeClr>
                </a:solidFill>
                <a:latin typeface="Arial" panose="020B0604020202020204" pitchFamily="34" charset="0"/>
                <a:cs typeface="Arial" panose="020B0604020202020204" pitchFamily="34" charset="0"/>
              </a:rPr>
              <a:t>urkish</a:t>
            </a:r>
            <a:r>
              <a:rPr lang="en-US" sz="1600" dirty="0">
                <a:solidFill>
                  <a:schemeClr val="bg2">
                    <a:lumMod val="25000"/>
                  </a:schemeClr>
                </a:solidFill>
                <a:latin typeface="Arial" panose="020B0604020202020204" pitchFamily="34" charset="0"/>
                <a:cs typeface="Arial" panose="020B0604020202020204" pitchFamily="34" charset="0"/>
              </a:rPr>
              <a:t> delight and cocoa</a:t>
            </a:r>
            <a:r>
              <a:rPr lang="ro-RO" sz="1600" dirty="0">
                <a:solidFill>
                  <a:schemeClr val="bg2">
                    <a:lumMod val="25000"/>
                  </a:schemeClr>
                </a:solidFill>
                <a:latin typeface="Arial" panose="020B0604020202020204" pitchFamily="34" charset="0"/>
                <a:cs typeface="Arial" panose="020B0604020202020204" pitchFamily="34" charset="0"/>
              </a:rPr>
              <a:t>.</a:t>
            </a:r>
            <a:endParaRPr lang="pt-PT" sz="1600" dirty="0">
              <a:solidFill>
                <a:schemeClr val="bg2">
                  <a:lumMod val="25000"/>
                </a:schemeClr>
              </a:solidFill>
              <a:latin typeface="Arial" panose="020B0604020202020204" pitchFamily="34" charset="0"/>
              <a:cs typeface="Arial" panose="020B0604020202020204" pitchFamily="34" charset="0"/>
            </a:endParaRPr>
          </a:p>
        </p:txBody>
      </p:sp>
      <p:pic>
        <p:nvPicPr>
          <p:cNvPr id="4" name="Picture 10" descr="Imagini pentru sarmale cu mamaliga"/>
          <p:cNvPicPr>
            <a:picLocks noChangeAspect="1" noChangeArrowheads="1"/>
          </p:cNvPicPr>
          <p:nvPr/>
        </p:nvPicPr>
        <p:blipFill>
          <a:blip r:embed="rId2" cstate="print"/>
          <a:srcRect/>
          <a:stretch>
            <a:fillRect/>
          </a:stretch>
        </p:blipFill>
        <p:spPr bwMode="auto">
          <a:xfrm>
            <a:off x="9396018" y="4123719"/>
            <a:ext cx="2214091" cy="1741740"/>
          </a:xfrm>
          <a:prstGeom prst="rect">
            <a:avLst/>
          </a:prstGeom>
          <a:noFill/>
        </p:spPr>
      </p:pic>
      <p:pic>
        <p:nvPicPr>
          <p:cNvPr id="5" name="Content Placeholder 3" descr="cozonac.jpg"/>
          <p:cNvPicPr>
            <a:picLocks noChangeAspect="1"/>
          </p:cNvPicPr>
          <p:nvPr/>
        </p:nvPicPr>
        <p:blipFill>
          <a:blip r:embed="rId3"/>
          <a:stretch>
            <a:fillRect/>
          </a:stretch>
        </p:blipFill>
        <p:spPr>
          <a:xfrm>
            <a:off x="5158707" y="4123719"/>
            <a:ext cx="2419730" cy="1878012"/>
          </a:xfrm>
          <a:prstGeom prst="rect">
            <a:avLst/>
          </a:prstGeom>
        </p:spPr>
      </p:pic>
    </p:spTree>
    <p:extLst>
      <p:ext uri="{BB962C8B-B14F-4D97-AF65-F5344CB8AC3E}">
        <p14:creationId xmlns:p14="http://schemas.microsoft.com/office/powerpoint/2010/main" val="3760161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n-GB" sz="2000" b="1" cap="none" dirty="0">
                <a:solidFill>
                  <a:schemeClr val="bg2">
                    <a:lumMod val="25000"/>
                  </a:schemeClr>
                </a:solidFill>
                <a:latin typeface="Arial" panose="020B0604020202020204" pitchFamily="34" charset="0"/>
                <a:cs typeface="Arial" panose="020B0604020202020204" pitchFamily="34" charset="0"/>
              </a:rPr>
              <a:t>Turkish Traditional Food</a:t>
            </a:r>
            <a:endParaRPr lang="pt-PT" sz="2000" b="1" cap="none" dirty="0">
              <a:solidFill>
                <a:schemeClr val="bg2">
                  <a:lumMod val="25000"/>
                </a:schemeClr>
              </a:solidFill>
              <a:latin typeface="Arial" panose="020B0604020202020204" pitchFamily="34" charset="0"/>
              <a:cs typeface="Arial" panose="020B0604020202020204" pitchFamily="34" charset="0"/>
            </a:endParaRPr>
          </a:p>
        </p:txBody>
      </p:sp>
      <p:sp>
        <p:nvSpPr>
          <p:cNvPr id="3" name="Marcador de Posição de Conteúdo 2"/>
          <p:cNvSpPr>
            <a:spLocks noGrp="1"/>
          </p:cNvSpPr>
          <p:nvPr>
            <p:ph idx="1"/>
          </p:nvPr>
        </p:nvSpPr>
        <p:spPr/>
        <p:txBody>
          <a:bodyPr/>
          <a:lstStyle/>
          <a:p>
            <a:pPr marL="0" indent="0">
              <a:buNone/>
            </a:pPr>
            <a:r>
              <a:rPr lang="en-GB" sz="1600" dirty="0">
                <a:solidFill>
                  <a:schemeClr val="bg2">
                    <a:lumMod val="25000"/>
                  </a:schemeClr>
                </a:solidFill>
                <a:latin typeface="Arial" panose="020B0604020202020204" pitchFamily="34" charset="0"/>
                <a:ea typeface="Abadi MT Condensed Light" charset="-94"/>
                <a:cs typeface="Arial" panose="020B0604020202020204" pitchFamily="34" charset="0"/>
              </a:rPr>
              <a:t>   </a:t>
            </a:r>
            <a:r>
              <a:rPr lang="tr-TR" sz="1600" dirty="0">
                <a:solidFill>
                  <a:schemeClr val="bg2">
                    <a:lumMod val="25000"/>
                  </a:schemeClr>
                </a:solidFill>
                <a:latin typeface="Arial" panose="020B0604020202020204" pitchFamily="34" charset="0"/>
                <a:ea typeface="Abadi MT Condensed Light" charset="-94"/>
                <a:cs typeface="Arial" panose="020B0604020202020204" pitchFamily="34" charset="0"/>
              </a:rPr>
              <a:t>"Kebab" is a category of food which is typically Turkish dating back to the time when the nomadic Turks learned to grill and roast meat over camp fires.</a:t>
            </a:r>
            <a:endParaRPr lang="en-GB" sz="1600" dirty="0">
              <a:solidFill>
                <a:schemeClr val="bg2">
                  <a:lumMod val="25000"/>
                </a:schemeClr>
              </a:solidFill>
              <a:latin typeface="Arial" panose="020B0604020202020204" pitchFamily="34" charset="0"/>
              <a:ea typeface="Abadi MT Condensed Light" charset="-94"/>
              <a:cs typeface="Arial" panose="020B0604020202020204" pitchFamily="34" charset="0"/>
            </a:endParaRPr>
          </a:p>
          <a:p>
            <a:pPr marL="0" indent="0">
              <a:buNone/>
            </a:pPr>
            <a:r>
              <a:rPr lang="en-GB" sz="1600" dirty="0">
                <a:solidFill>
                  <a:schemeClr val="bg2">
                    <a:lumMod val="25000"/>
                  </a:schemeClr>
                </a:solidFill>
                <a:latin typeface="Arial" panose="020B0604020202020204" pitchFamily="34" charset="0"/>
                <a:ea typeface="Abadi MT Condensed Light" charset="-94"/>
                <a:cs typeface="Arial" panose="020B0604020202020204" pitchFamily="34" charset="0"/>
              </a:rPr>
              <a:t>   </a:t>
            </a:r>
            <a:r>
              <a:rPr lang="tr-TR" sz="1600" dirty="0">
                <a:solidFill>
                  <a:schemeClr val="bg2">
                    <a:lumMod val="25000"/>
                  </a:schemeClr>
                </a:solidFill>
                <a:latin typeface="Arial" panose="020B0604020202020204" pitchFamily="34" charset="0"/>
                <a:ea typeface="Abadi MT Condensed Light" charset="-94"/>
                <a:cs typeface="Arial" panose="020B0604020202020204" pitchFamily="34" charset="0"/>
              </a:rPr>
              <a:t>Baklava comes in numerous shapes, sizes, and flavo</a:t>
            </a:r>
            <a:r>
              <a:rPr lang="en-GB" sz="1600" dirty="0">
                <a:solidFill>
                  <a:schemeClr val="bg2">
                    <a:lumMod val="25000"/>
                  </a:schemeClr>
                </a:solidFill>
                <a:latin typeface="Arial" panose="020B0604020202020204" pitchFamily="34" charset="0"/>
                <a:ea typeface="Abadi MT Condensed Light" charset="-94"/>
                <a:cs typeface="Arial" panose="020B0604020202020204" pitchFamily="34" charset="0"/>
              </a:rPr>
              <a:t>u</a:t>
            </a:r>
            <a:r>
              <a:rPr lang="tr-TR" sz="1600" dirty="0">
                <a:solidFill>
                  <a:schemeClr val="bg2">
                    <a:lumMod val="25000"/>
                  </a:schemeClr>
                </a:solidFill>
                <a:latin typeface="Arial" panose="020B0604020202020204" pitchFamily="34" charset="0"/>
                <a:ea typeface="Abadi MT Condensed Light" charset="-94"/>
                <a:cs typeface="Arial" panose="020B0604020202020204" pitchFamily="34" charset="0"/>
              </a:rPr>
              <a:t>rs</a:t>
            </a:r>
            <a:r>
              <a:rPr lang="en-GB" sz="1600" dirty="0">
                <a:solidFill>
                  <a:schemeClr val="bg2">
                    <a:lumMod val="25000"/>
                  </a:schemeClr>
                </a:solidFill>
                <a:latin typeface="Arial" panose="020B0604020202020204" pitchFamily="34" charset="0"/>
                <a:ea typeface="Abadi MT Condensed Light" charset="-94"/>
                <a:cs typeface="Arial" panose="020B0604020202020204" pitchFamily="34" charset="0"/>
              </a:rPr>
              <a:t>. F</a:t>
            </a:r>
            <a:r>
              <a:rPr lang="tr-TR" sz="1600" dirty="0">
                <a:solidFill>
                  <a:schemeClr val="bg2">
                    <a:lumMod val="25000"/>
                  </a:schemeClr>
                </a:solidFill>
                <a:latin typeface="Arial" panose="020B0604020202020204" pitchFamily="34" charset="0"/>
                <a:ea typeface="Abadi MT Condensed Light" charset="-94"/>
                <a:cs typeface="Arial" panose="020B0604020202020204" pitchFamily="34" charset="0"/>
              </a:rPr>
              <a:t>laky layers of phyllo dough, stacked and brushed with butter and sugar syrup, and then cut into</a:t>
            </a:r>
            <a:r>
              <a:rPr lang="pt-PT" sz="1600" dirty="0">
                <a:solidFill>
                  <a:schemeClr val="bg2">
                    <a:lumMod val="25000"/>
                  </a:schemeClr>
                </a:solidFill>
                <a:latin typeface="Arial" panose="020B0604020202020204" pitchFamily="34" charset="0"/>
                <a:ea typeface="Abadi MT Condensed Light" charset="-94"/>
                <a:cs typeface="Arial" panose="020B0604020202020204" pitchFamily="34" charset="0"/>
              </a:rPr>
              <a:t> </a:t>
            </a:r>
            <a:r>
              <a:rPr lang="pt-PT" sz="1600" dirty="0" err="1">
                <a:solidFill>
                  <a:schemeClr val="bg2">
                    <a:lumMod val="25000"/>
                  </a:schemeClr>
                </a:solidFill>
                <a:latin typeface="Arial" panose="020B0604020202020204" pitchFamily="34" charset="0"/>
                <a:ea typeface="Abadi MT Condensed Light" charset="-94"/>
                <a:cs typeface="Arial" panose="020B0604020202020204" pitchFamily="34" charset="0"/>
              </a:rPr>
              <a:t>various</a:t>
            </a:r>
            <a:r>
              <a:rPr lang="pt-PT" sz="1600" dirty="0">
                <a:solidFill>
                  <a:schemeClr val="bg2">
                    <a:lumMod val="25000"/>
                  </a:schemeClr>
                </a:solidFill>
                <a:latin typeface="Arial" panose="020B0604020202020204" pitchFamily="34" charset="0"/>
                <a:ea typeface="Abadi MT Condensed Light" charset="-94"/>
                <a:cs typeface="Arial" panose="020B0604020202020204" pitchFamily="34" charset="0"/>
              </a:rPr>
              <a:t> </a:t>
            </a:r>
            <a:r>
              <a:rPr lang="pt-PT" sz="1600" dirty="0" err="1">
                <a:solidFill>
                  <a:schemeClr val="bg2">
                    <a:lumMod val="25000"/>
                  </a:schemeClr>
                </a:solidFill>
                <a:latin typeface="Arial" panose="020B0604020202020204" pitchFamily="34" charset="0"/>
                <a:ea typeface="Abadi MT Condensed Light" charset="-94"/>
                <a:cs typeface="Arial" panose="020B0604020202020204" pitchFamily="34" charset="0"/>
              </a:rPr>
              <a:t>shapes</a:t>
            </a:r>
            <a:r>
              <a:rPr lang="tr-TR" sz="1600" dirty="0">
                <a:solidFill>
                  <a:schemeClr val="bg2">
                    <a:lumMod val="25000"/>
                  </a:schemeClr>
                </a:solidFill>
                <a:latin typeface="Arial" panose="020B0604020202020204" pitchFamily="34" charset="0"/>
                <a:ea typeface="Abadi MT Condensed Light" charset="-94"/>
                <a:cs typeface="Arial" panose="020B0604020202020204" pitchFamily="34" charset="0"/>
              </a:rPr>
              <a:t>.</a:t>
            </a:r>
          </a:p>
          <a:p>
            <a:endParaRPr lang="pt-PT" dirty="0"/>
          </a:p>
        </p:txBody>
      </p:sp>
      <p:pic>
        <p:nvPicPr>
          <p:cNvPr id="4" name="Resim 3"/>
          <p:cNvPicPr>
            <a:picLocks noChangeAspect="1"/>
          </p:cNvPicPr>
          <p:nvPr/>
        </p:nvPicPr>
        <p:blipFill>
          <a:blip r:embed="rId2" cstate="print"/>
          <a:stretch>
            <a:fillRect/>
          </a:stretch>
        </p:blipFill>
        <p:spPr>
          <a:xfrm>
            <a:off x="1579911" y="3675356"/>
            <a:ext cx="2770147" cy="2216518"/>
          </a:xfrm>
          <a:prstGeom prst="rect">
            <a:avLst/>
          </a:prstGeom>
        </p:spPr>
      </p:pic>
      <p:pic>
        <p:nvPicPr>
          <p:cNvPr id="5" name="Resim 4"/>
          <p:cNvPicPr>
            <a:picLocks noChangeAspect="1"/>
          </p:cNvPicPr>
          <p:nvPr/>
        </p:nvPicPr>
        <p:blipFill>
          <a:blip r:embed="rId3" cstate="print"/>
          <a:stretch>
            <a:fillRect/>
          </a:stretch>
        </p:blipFill>
        <p:spPr>
          <a:xfrm>
            <a:off x="7459583" y="3675356"/>
            <a:ext cx="2590307" cy="2352454"/>
          </a:xfrm>
          <a:prstGeom prst="rect">
            <a:avLst/>
          </a:prstGeom>
        </p:spPr>
      </p:pic>
    </p:spTree>
    <p:extLst>
      <p:ext uri="{BB962C8B-B14F-4D97-AF65-F5344CB8AC3E}">
        <p14:creationId xmlns:p14="http://schemas.microsoft.com/office/powerpoint/2010/main" val="151759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aixaDeTexto 3"/>
          <p:cNvSpPr txBox="1"/>
          <p:nvPr/>
        </p:nvSpPr>
        <p:spPr>
          <a:xfrm>
            <a:off x="822036" y="374073"/>
            <a:ext cx="1083425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DFDBD5">
                    <a:lumMod val="25000"/>
                  </a:srgbClr>
                </a:solidFill>
                <a:effectLst/>
                <a:uLnTx/>
                <a:uFillTx/>
                <a:latin typeface="Arial Rounded MT Bold" panose="020F0704030504030204" pitchFamily="34" charset="0"/>
                <a:ea typeface="+mn-ea"/>
                <a:cs typeface="+mn-cs"/>
              </a:rPr>
              <a:t>   </a:t>
            </a:r>
            <a:r>
              <a:rPr kumimoji="0" lang="en-GB" sz="1600" b="0" i="0" u="none" strike="noStrike" kern="1200" cap="none" spc="0" normalizeH="0" baseline="0" noProof="0" dirty="0">
                <a:ln>
                  <a:noFill/>
                </a:ln>
                <a:solidFill>
                  <a:srgbClr val="DFDBD5">
                    <a:lumMod val="25000"/>
                  </a:srgbClr>
                </a:solidFill>
                <a:effectLst/>
                <a:uLnTx/>
                <a:uFillTx/>
                <a:latin typeface="Arial" panose="020B0604020202020204" pitchFamily="34" charset="0"/>
                <a:cs typeface="Arial" panose="020B0604020202020204" pitchFamily="34" charset="0"/>
              </a:rPr>
              <a:t>Turkey and Italy have a dough-made traditional food such as pasta and pizza for Italy and </a:t>
            </a:r>
            <a:r>
              <a:rPr kumimoji="0" lang="en-GB" sz="1600" b="0" i="0" u="none" strike="noStrike" kern="1200" cap="none" spc="0" normalizeH="0" baseline="0" noProof="0" dirty="0" err="1">
                <a:ln>
                  <a:noFill/>
                </a:ln>
                <a:solidFill>
                  <a:srgbClr val="DFDBD5">
                    <a:lumMod val="25000"/>
                  </a:srgbClr>
                </a:solidFill>
                <a:effectLst/>
                <a:uLnTx/>
                <a:uFillTx/>
                <a:latin typeface="Arial" panose="020B0604020202020204" pitchFamily="34" charset="0"/>
                <a:cs typeface="Arial" panose="020B0604020202020204" pitchFamily="34" charset="0"/>
              </a:rPr>
              <a:t>Pide</a:t>
            </a:r>
            <a:r>
              <a:rPr kumimoji="0" lang="en-GB" sz="1600" b="0" i="0" u="none" strike="noStrike" kern="1200" cap="none" spc="0" normalizeH="0" baseline="0" noProof="0" dirty="0">
                <a:ln>
                  <a:noFill/>
                </a:ln>
                <a:solidFill>
                  <a:srgbClr val="DFDBD5">
                    <a:lumMod val="25000"/>
                  </a:srgbClr>
                </a:solidFill>
                <a:effectLst/>
                <a:uLnTx/>
                <a:uFillTx/>
                <a:latin typeface="Arial" panose="020B0604020202020204" pitchFamily="34" charset="0"/>
                <a:cs typeface="Arial" panose="020B0604020202020204" pitchFamily="34" charset="0"/>
              </a:rPr>
              <a:t> and Simit for Turkey. Several traditional food of Italy has already become international, whereas Turkey`s dough-made food are not that popular all around the world. Romania, Greece and Portugal also have some traditional dough-made food, but they`re also not as popular as Italian ones.</a:t>
            </a:r>
            <a:endParaRPr kumimoji="0" lang="pt-PT" sz="1600" b="0" i="0" u="none" strike="noStrike" kern="1200" cap="none" spc="0" normalizeH="0" baseline="0" noProof="0" dirty="0">
              <a:ln>
                <a:noFill/>
              </a:ln>
              <a:solidFill>
                <a:srgbClr val="DFDBD5">
                  <a:lumMod val="25000"/>
                </a:srgbClr>
              </a:solidFill>
              <a:effectLst/>
              <a:uLnTx/>
              <a:uFillTx/>
              <a:latin typeface="Arial" panose="020B0604020202020204" pitchFamily="34" charset="0"/>
              <a:cs typeface="Arial" panose="020B0604020202020204" pitchFamily="34" charset="0"/>
            </a:endParaRPr>
          </a:p>
        </p:txBody>
      </p:sp>
      <p:pic>
        <p:nvPicPr>
          <p:cNvPr id="1026" name="Picture 2" descr="Resultado de imagem para pizz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08230" y="2682397"/>
            <a:ext cx="5995843" cy="3025210"/>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3"/>
          <p:cNvPicPr>
            <a:picLocks noChangeAspect="1"/>
          </p:cNvPicPr>
          <p:nvPr/>
        </p:nvPicPr>
        <p:blipFill>
          <a:blip r:embed="rId3" cstate="print"/>
          <a:stretch>
            <a:fillRect/>
          </a:stretch>
        </p:blipFill>
        <p:spPr>
          <a:xfrm>
            <a:off x="1439081" y="2719221"/>
            <a:ext cx="4369149" cy="2912766"/>
          </a:xfrm>
          <a:prstGeom prst="rect">
            <a:avLst/>
          </a:prstGeom>
        </p:spPr>
      </p:pic>
    </p:spTree>
    <p:extLst>
      <p:ext uri="{BB962C8B-B14F-4D97-AF65-F5344CB8AC3E}">
        <p14:creationId xmlns:p14="http://schemas.microsoft.com/office/powerpoint/2010/main" val="1774839641"/>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Profundidade">
  <a:themeElements>
    <a:clrScheme name="Profundidade">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Profundidad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rofundidad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Quadro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Office_9529486_TF02804846_TF02804846" id="{97C674B4-D063-4CBE-A9A9-76A43658C361}" vid="{55BCDE66-B895-4BA0-A193-69F67B99008D}"/>
    </a:ext>
  </a:extLst>
</a:theme>
</file>

<file path=ppt/theme/theme3.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TM04033923[[fn=Profundidade]]</Template>
  <TotalTime>1367</TotalTime>
  <Words>676</Words>
  <Application>Microsoft Office PowerPoint</Application>
  <PresentationFormat>Widescreen</PresentationFormat>
  <Paragraphs>39</Paragraphs>
  <Slides>15</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15</vt:i4>
      </vt:variant>
    </vt:vector>
  </HeadingPairs>
  <TitlesOfParts>
    <vt:vector size="24" baseType="lpstr">
      <vt:lpstr>Arial</vt:lpstr>
      <vt:lpstr>Arial Rounded MT Bold</vt:lpstr>
      <vt:lpstr>Consolas</vt:lpstr>
      <vt:lpstr>Corbel</vt:lpstr>
      <vt:lpstr>Gill Sans MT</vt:lpstr>
      <vt:lpstr>Times New Roman</vt:lpstr>
      <vt:lpstr>Profundidade</vt:lpstr>
      <vt:lpstr>Quadro 16x9</vt:lpstr>
      <vt:lpstr>Gallery</vt:lpstr>
      <vt:lpstr>PowerPoint Presentation</vt:lpstr>
      <vt:lpstr>PowerPoint Presentation</vt:lpstr>
      <vt:lpstr>PowerPoint Presentation</vt:lpstr>
      <vt:lpstr>Greek Traditional Food</vt:lpstr>
      <vt:lpstr>Italian Traditional Food</vt:lpstr>
      <vt:lpstr>Portuguese Traditional Food</vt:lpstr>
      <vt:lpstr>Romanian Traditional Food</vt:lpstr>
      <vt:lpstr>Turkish Traditional Food</vt:lpstr>
      <vt:lpstr>PowerPoint Presentation</vt:lpstr>
      <vt:lpstr>PowerPoint Presentation</vt:lpstr>
      <vt:lpstr>PowerPoint Presentation</vt:lpstr>
      <vt:lpstr>International Food in Portugal, Italy, Greece, Romania and Turkey</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Habits</dc:title>
  <dc:creator>Acer</dc:creator>
  <cp:lastModifiedBy>Lenovo</cp:lastModifiedBy>
  <cp:revision>137</cp:revision>
  <dcterms:created xsi:type="dcterms:W3CDTF">2018-03-06T09:58:23Z</dcterms:created>
  <dcterms:modified xsi:type="dcterms:W3CDTF">2019-08-31T11:00:16Z</dcterms:modified>
</cp:coreProperties>
</file>