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0CBD-78C2-44D2-A557-CDF3864E642D}" type="datetimeFigureOut">
              <a:rPr lang="it-IT" smtClean="0"/>
              <a:t>30/05/2018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369F-2B65-4C7E-8F8F-33DDD35224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0322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0CBD-78C2-44D2-A557-CDF3864E642D}" type="datetimeFigureOut">
              <a:rPr lang="it-IT" smtClean="0"/>
              <a:t>30/05/2018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369F-2B65-4C7E-8F8F-33DDD35224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5842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0CBD-78C2-44D2-A557-CDF3864E642D}" type="datetimeFigureOut">
              <a:rPr lang="it-IT" smtClean="0"/>
              <a:t>30/05/2018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369F-2B65-4C7E-8F8F-33DDD35224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8591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0CBD-78C2-44D2-A557-CDF3864E642D}" type="datetimeFigureOut">
              <a:rPr lang="it-IT" smtClean="0"/>
              <a:t>30/05/2018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369F-2B65-4C7E-8F8F-33DDD35224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322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0CBD-78C2-44D2-A557-CDF3864E642D}" type="datetimeFigureOut">
              <a:rPr lang="it-IT" smtClean="0"/>
              <a:t>30/05/2018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369F-2B65-4C7E-8F8F-33DDD35224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0212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0CBD-78C2-44D2-A557-CDF3864E642D}" type="datetimeFigureOut">
              <a:rPr lang="it-IT" smtClean="0"/>
              <a:t>30/05/2018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369F-2B65-4C7E-8F8F-33DDD35224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1779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0CBD-78C2-44D2-A557-CDF3864E642D}" type="datetimeFigureOut">
              <a:rPr lang="it-IT" smtClean="0"/>
              <a:t>30/05/2018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369F-2B65-4C7E-8F8F-33DDD35224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1696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0CBD-78C2-44D2-A557-CDF3864E642D}" type="datetimeFigureOut">
              <a:rPr lang="it-IT" smtClean="0"/>
              <a:t>30/05/2018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369F-2B65-4C7E-8F8F-33DDD35224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2389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0CBD-78C2-44D2-A557-CDF3864E642D}" type="datetimeFigureOut">
              <a:rPr lang="it-IT" smtClean="0"/>
              <a:t>30/05/2018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369F-2B65-4C7E-8F8F-33DDD35224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7933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0CBD-78C2-44D2-A557-CDF3864E642D}" type="datetimeFigureOut">
              <a:rPr lang="it-IT" smtClean="0"/>
              <a:t>30/05/2018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369F-2B65-4C7E-8F8F-33DDD35224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2733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0CBD-78C2-44D2-A557-CDF3864E642D}" type="datetimeFigureOut">
              <a:rPr lang="it-IT" smtClean="0"/>
              <a:t>30/05/2018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369F-2B65-4C7E-8F8F-33DDD35224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3237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E0CBD-78C2-44D2-A557-CDF3864E642D}" type="datetimeFigureOut">
              <a:rPr lang="it-IT" smtClean="0"/>
              <a:t>30/05/2018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2369F-2B65-4C7E-8F8F-33DDD35224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627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561975" y="242515"/>
            <a:ext cx="11072814" cy="77989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3600" b="1" kern="10" spc="0" dirty="0" smtClean="0">
                <a:ln w="158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EEECE1"/>
                </a:solidFill>
                <a:effectLst>
                  <a:outerShdw dist="29783" dir="1514402" algn="ctr" rotWithShape="0">
                    <a:srgbClr val="D8D8D8">
                      <a:alpha val="74998"/>
                    </a:srgbClr>
                  </a:outerShdw>
                </a:effectLst>
                <a:latin typeface="Arial Black" panose="020B0A04020102020204" pitchFamily="34" charset="0"/>
              </a:rPr>
              <a:t>ERASMUS+ Youngsters Nowadays. </a:t>
            </a:r>
          </a:p>
          <a:p>
            <a:pPr algn="ctr" rtl="0">
              <a:buNone/>
            </a:pPr>
            <a:r>
              <a:rPr lang="en-US" sz="3600" b="1" kern="10" spc="0" dirty="0" smtClean="0">
                <a:ln w="158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EEECE1"/>
                </a:solidFill>
                <a:effectLst>
                  <a:outerShdw dist="29783" dir="1514402" algn="ctr" rotWithShape="0">
                    <a:srgbClr val="D8D8D8">
                      <a:alpha val="74998"/>
                    </a:srgbClr>
                  </a:outerShdw>
                </a:effectLst>
                <a:latin typeface="Arial Black" panose="020B0A04020102020204" pitchFamily="34" charset="0"/>
              </a:rPr>
              <a:t>Where from, Where to? </a:t>
            </a:r>
          </a:p>
          <a:p>
            <a:pPr algn="ctr" rtl="0">
              <a:buNone/>
            </a:pPr>
            <a:r>
              <a:rPr lang="en-US" sz="2000" b="1" kern="10" spc="0" dirty="0" smtClean="0">
                <a:ln w="158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EEECE1"/>
                </a:solidFill>
                <a:effectLst>
                  <a:outerShdw dist="29783" dir="1514402" algn="ctr" rotWithShape="0">
                    <a:srgbClr val="D8D8D8">
                      <a:alpha val="74998"/>
                    </a:srgbClr>
                  </a:outerShdw>
                </a:effectLst>
                <a:latin typeface="Arial Black" panose="020B0A04020102020204" pitchFamily="34" charset="0"/>
              </a:rPr>
              <a:t>2017-1-RO01-KA219-037190</a:t>
            </a:r>
            <a:endParaRPr lang="it-IT" sz="2000" b="1" kern="10" spc="0" dirty="0">
              <a:ln w="15875">
                <a:solidFill>
                  <a:srgbClr val="1F497D"/>
                </a:solidFill>
                <a:round/>
                <a:headEnd/>
                <a:tailEnd/>
              </a:ln>
              <a:solidFill>
                <a:srgbClr val="EEECE1"/>
              </a:solidFill>
              <a:effectLst>
                <a:outerShdw dist="29783" dir="1514402" algn="ctr" rotWithShape="0">
                  <a:srgbClr val="D8D8D8">
                    <a:alpha val="74998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27" name="Picture 3" descr="youngst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512" y="1110858"/>
            <a:ext cx="2657475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1495425" y="4204584"/>
            <a:ext cx="8718812" cy="184379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it-IT" sz="2000" b="1" kern="10" spc="0" dirty="0" smtClean="0">
                <a:ln w="285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7961" dir="8100000" algn="ctr" rotWithShape="0">
                    <a:srgbClr val="548DD4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A </a:t>
            </a:r>
            <a:r>
              <a:rPr lang="it-IT" sz="2000" b="1" kern="10" spc="0" dirty="0" err="1" smtClean="0">
                <a:ln w="285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7961" dir="8100000" algn="ctr" rotWithShape="0">
                    <a:srgbClr val="548DD4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Healthy</a:t>
            </a:r>
            <a:endParaRPr lang="it-IT" sz="2000" b="1" kern="10" spc="0" dirty="0" smtClean="0">
              <a:ln w="28575">
                <a:solidFill>
                  <a:srgbClr val="1F497D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17961" dir="8100000" algn="ctr" rotWithShape="0">
                  <a:srgbClr val="548DD4">
                    <a:alpha val="5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 rtl="0">
              <a:buNone/>
            </a:pPr>
            <a:r>
              <a:rPr lang="it-IT" sz="2000" b="1" kern="10" spc="0" dirty="0" err="1" smtClean="0">
                <a:ln w="285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7961" dir="8100000" algn="ctr" rotWithShape="0">
                    <a:srgbClr val="548DD4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Eating</a:t>
            </a:r>
            <a:r>
              <a:rPr lang="it-IT" sz="2000" b="1" kern="10" spc="0" dirty="0" smtClean="0">
                <a:ln w="285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7961" dir="8100000" algn="ctr" rotWithShape="0">
                    <a:srgbClr val="548DD4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 Week</a:t>
            </a:r>
          </a:p>
          <a:p>
            <a:pPr algn="ctr" rtl="0">
              <a:buNone/>
            </a:pPr>
            <a:r>
              <a:rPr lang="it-IT" sz="1100" b="1" kern="10" dirty="0" smtClean="0">
                <a:ln w="285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7961" dir="8100000" algn="ctr" rotWithShape="0">
                    <a:srgbClr val="548DD4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21-26 </a:t>
            </a:r>
            <a:r>
              <a:rPr lang="it-IT" sz="1100" b="1" kern="10" dirty="0" err="1" smtClean="0">
                <a:ln w="285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7961" dir="8100000" algn="ctr" rotWithShape="0">
                    <a:srgbClr val="548DD4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May</a:t>
            </a:r>
            <a:r>
              <a:rPr lang="it-IT" sz="1100" b="1" kern="10" dirty="0" smtClean="0">
                <a:ln w="285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7961" dir="8100000" algn="ctr" rotWithShape="0">
                    <a:srgbClr val="548DD4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it-IT" sz="1100" b="1" kern="10" dirty="0" smtClean="0">
                <a:ln w="285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7961" dir="8100000" algn="ctr" rotWithShape="0">
                    <a:srgbClr val="548DD4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2018</a:t>
            </a:r>
            <a:endParaRPr lang="it-IT" sz="1100" b="1" kern="10" spc="0" dirty="0">
              <a:ln w="28575">
                <a:solidFill>
                  <a:srgbClr val="1F497D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17961" dir="8100000" algn="ctr" rotWithShape="0">
                  <a:srgbClr val="548DD4">
                    <a:alpha val="5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926" y="3697290"/>
            <a:ext cx="2085830" cy="46430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012" y="6155981"/>
            <a:ext cx="3896342" cy="66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934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44" y="1223963"/>
            <a:ext cx="3564732" cy="475297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688" y="209550"/>
            <a:ext cx="3681412" cy="490854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293" y="1223963"/>
            <a:ext cx="3564732" cy="475297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607" y="6078538"/>
            <a:ext cx="4273486" cy="73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126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3072">
            <a:off x="334425" y="353668"/>
            <a:ext cx="3026142" cy="226960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7682">
            <a:off x="3486096" y="346537"/>
            <a:ext cx="2834059" cy="212554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4043">
            <a:off x="6304472" y="350127"/>
            <a:ext cx="2773026" cy="207977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6752">
            <a:off x="261038" y="4220655"/>
            <a:ext cx="2958608" cy="2218956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1016">
            <a:off x="8962994" y="4285453"/>
            <a:ext cx="2883691" cy="2162768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4532">
            <a:off x="8994421" y="249189"/>
            <a:ext cx="2820837" cy="2115628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081" y="6091368"/>
            <a:ext cx="4273486" cy="732143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2940950" y="2885854"/>
            <a:ext cx="631983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Healthy</a:t>
            </a:r>
            <a:r>
              <a:rPr lang="it-IT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it-IT" sz="5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Eating</a:t>
            </a:r>
            <a:r>
              <a:rPr lang="it-IT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Week</a:t>
            </a:r>
          </a:p>
          <a:p>
            <a:pPr algn="ctr"/>
            <a:r>
              <a:rPr lang="it-IT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it-IT" sz="5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Launch</a:t>
            </a:r>
            <a:r>
              <a:rPr lang="it-IT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Conference</a:t>
            </a:r>
            <a:endParaRPr lang="it-IT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9043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0117">
            <a:off x="214313" y="283369"/>
            <a:ext cx="2813050" cy="210978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6363">
            <a:off x="3118738" y="480138"/>
            <a:ext cx="2819400" cy="211455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7474">
            <a:off x="9036772" y="351585"/>
            <a:ext cx="2803527" cy="2102645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4564">
            <a:off x="466725" y="4088606"/>
            <a:ext cx="2651125" cy="1988344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1736">
            <a:off x="9101067" y="4338029"/>
            <a:ext cx="2674936" cy="2006202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9781">
            <a:off x="6172199" y="557529"/>
            <a:ext cx="2613026" cy="1959769"/>
          </a:xfrm>
          <a:prstGeom prst="rect">
            <a:avLst/>
          </a:prstGeom>
        </p:spPr>
      </p:pic>
      <p:sp>
        <p:nvSpPr>
          <p:cNvPr id="16" name="Rettangolo 15"/>
          <p:cNvSpPr/>
          <p:nvPr/>
        </p:nvSpPr>
        <p:spPr>
          <a:xfrm>
            <a:off x="2940950" y="2885854"/>
            <a:ext cx="631983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Healthy</a:t>
            </a:r>
            <a:r>
              <a:rPr lang="it-IT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it-IT" sz="5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Eating</a:t>
            </a:r>
            <a:r>
              <a:rPr lang="it-IT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Week</a:t>
            </a:r>
          </a:p>
          <a:p>
            <a:pPr algn="ctr"/>
            <a:r>
              <a:rPr lang="it-IT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it-IT" sz="5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Promoting</a:t>
            </a:r>
            <a:r>
              <a:rPr lang="it-IT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it-IT" sz="5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Event</a:t>
            </a:r>
            <a:endParaRPr lang="it-IT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785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59224" y="555812"/>
            <a:ext cx="10479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Survey: A </a:t>
            </a:r>
            <a:r>
              <a:rPr lang="en-US" dirty="0"/>
              <a:t>healthy eating week in </a:t>
            </a:r>
            <a:r>
              <a:rPr lang="en-US" dirty="0" smtClean="0"/>
              <a:t>Italy feedback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41" y="1054234"/>
            <a:ext cx="3493994" cy="216045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587" y="982171"/>
            <a:ext cx="3610537" cy="223251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64" y="3914797"/>
            <a:ext cx="3449171" cy="213273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872" y="3848280"/>
            <a:ext cx="3556746" cy="219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655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87" y="159885"/>
            <a:ext cx="3476065" cy="214936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268" y="159885"/>
            <a:ext cx="3476066" cy="214936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87" y="3863789"/>
            <a:ext cx="3676647" cy="227339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033247" y="3908612"/>
            <a:ext cx="6024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Feedback can be </a:t>
            </a:r>
            <a:r>
              <a:rPr lang="it-IT" dirty="0" err="1" smtClean="0"/>
              <a:t>considered</a:t>
            </a:r>
            <a:r>
              <a:rPr lang="it-IT" dirty="0" smtClean="0"/>
              <a:t> positive </a:t>
            </a:r>
            <a:r>
              <a:rPr lang="it-IT" dirty="0" err="1" smtClean="0"/>
              <a:t>since</a:t>
            </a:r>
            <a:r>
              <a:rPr lang="it-IT" dirty="0" smtClean="0"/>
              <a:t> </a:t>
            </a:r>
            <a:r>
              <a:rPr lang="it-IT" dirty="0" err="1" smtClean="0"/>
              <a:t>many</a:t>
            </a:r>
            <a:r>
              <a:rPr lang="it-IT" dirty="0" smtClean="0"/>
              <a:t> </a:t>
            </a:r>
            <a:r>
              <a:rPr lang="it-IT" dirty="0" err="1" smtClean="0"/>
              <a:t>Italian</a:t>
            </a:r>
            <a:r>
              <a:rPr lang="it-IT" dirty="0" smtClean="0"/>
              <a:t> </a:t>
            </a:r>
            <a:r>
              <a:rPr lang="it-IT" dirty="0" err="1" smtClean="0"/>
              <a:t>youngsters</a:t>
            </a:r>
            <a:r>
              <a:rPr lang="it-IT" dirty="0" smtClean="0"/>
              <a:t> </a:t>
            </a:r>
            <a:r>
              <a:rPr lang="it-IT" dirty="0" err="1" smtClean="0"/>
              <a:t>will</a:t>
            </a:r>
            <a:r>
              <a:rPr lang="it-IT" dirty="0" smtClean="0"/>
              <a:t> </a:t>
            </a:r>
            <a:r>
              <a:rPr lang="it-IT" dirty="0" err="1" smtClean="0"/>
              <a:t>adopt</a:t>
            </a:r>
            <a:r>
              <a:rPr lang="it-IT" dirty="0" smtClean="0"/>
              <a:t> new </a:t>
            </a:r>
            <a:r>
              <a:rPr lang="it-IT" dirty="0" err="1" smtClean="0"/>
              <a:t>healthier</a:t>
            </a:r>
            <a:r>
              <a:rPr lang="it-IT" dirty="0" smtClean="0"/>
              <a:t> </a:t>
            </a:r>
            <a:r>
              <a:rPr lang="it-IT" dirty="0" err="1" smtClean="0"/>
              <a:t>habits</a:t>
            </a:r>
            <a:r>
              <a:rPr lang="it-IT" dirty="0" smtClean="0">
                <a:sym typeface="Wingdings" panose="05000000000000000000" pitchFamily="2" charset="2"/>
              </a:rPr>
              <a:t>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972255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55</Words>
  <Application>Microsoft Office PowerPoint</Application>
  <PresentationFormat>Widescreen</PresentationFormat>
  <Paragraphs>12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erasmus 3</dc:creator>
  <cp:lastModifiedBy>erasmus</cp:lastModifiedBy>
  <cp:revision>20</cp:revision>
  <dcterms:created xsi:type="dcterms:W3CDTF">2018-05-29T09:45:01Z</dcterms:created>
  <dcterms:modified xsi:type="dcterms:W3CDTF">2018-05-30T16:16:22Z</dcterms:modified>
</cp:coreProperties>
</file>