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4" r:id="rId2"/>
    <p:sldId id="274" r:id="rId3"/>
    <p:sldId id="291" r:id="rId4"/>
    <p:sldId id="286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743700" cy="98758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0CB5D-30E2-4290-B13C-04BF44D04FE0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7138C-C846-4722-8577-ADF11D6FD98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09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err="1" smtClean="0"/>
              <a:t>Most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</a:t>
            </a:r>
            <a:r>
              <a:rPr lang="pt-PT" baseline="0" dirty="0" smtClean="0"/>
              <a:t> portuguese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agreed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that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physical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activities</a:t>
            </a:r>
            <a:r>
              <a:rPr lang="pt-PT" baseline="0" dirty="0" smtClean="0"/>
              <a:t> are </a:t>
            </a:r>
            <a:r>
              <a:rPr lang="pt-PT" baseline="0" dirty="0" err="1" smtClean="0"/>
              <a:t>related</a:t>
            </a:r>
            <a:r>
              <a:rPr lang="pt-PT" baseline="0" dirty="0" smtClean="0"/>
              <a:t> to general </a:t>
            </a:r>
            <a:r>
              <a:rPr lang="pt-PT" baseline="0" dirty="0" err="1" smtClean="0"/>
              <a:t>wellness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27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err="1" smtClean="0"/>
              <a:t>question</a:t>
            </a:r>
            <a:r>
              <a:rPr lang="pt-PT" smtClean="0"/>
              <a:t> 115 </a:t>
            </a:r>
            <a:r>
              <a:rPr lang="pt-PT" dirty="0" err="1" smtClean="0"/>
              <a:t>studens</a:t>
            </a:r>
            <a:r>
              <a:rPr lang="pt-PT" dirty="0" smtClean="0"/>
              <a:t> </a:t>
            </a:r>
            <a:r>
              <a:rPr lang="pt-PT" dirty="0" err="1" smtClean="0"/>
              <a:t>answered</a:t>
            </a:r>
            <a:r>
              <a:rPr lang="pt-PT" baseline="0" dirty="0" smtClean="0"/>
              <a:t> ‘</a:t>
            </a:r>
            <a:r>
              <a:rPr lang="pt-PT" baseline="0" dirty="0" err="1" smtClean="0"/>
              <a:t>yes</a:t>
            </a:r>
            <a:r>
              <a:rPr lang="pt-PT" baseline="0" dirty="0" smtClean="0"/>
              <a:t>’ </a:t>
            </a:r>
            <a:r>
              <a:rPr lang="pt-PT" baseline="0" err="1" smtClean="0"/>
              <a:t>and</a:t>
            </a:r>
            <a:r>
              <a:rPr lang="pt-PT" baseline="0" smtClean="0"/>
              <a:t> 37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‘no’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8417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14 </a:t>
            </a:r>
            <a:r>
              <a:rPr lang="pt-PT" dirty="0" err="1" smtClean="0"/>
              <a:t>students</a:t>
            </a:r>
            <a:r>
              <a:rPr lang="pt-PT" dirty="0" smtClean="0"/>
              <a:t> </a:t>
            </a:r>
            <a:r>
              <a:rPr lang="pt-PT" dirty="0" err="1" smtClean="0"/>
              <a:t>answered</a:t>
            </a:r>
            <a:r>
              <a:rPr lang="pt-PT" dirty="0" smtClean="0"/>
              <a:t> 2/4 </a:t>
            </a:r>
            <a:r>
              <a:rPr lang="pt-PT" dirty="0" err="1" smtClean="0"/>
              <a:t>hours</a:t>
            </a:r>
            <a:r>
              <a:rPr lang="pt-PT" dirty="0" smtClean="0"/>
              <a:t>,</a:t>
            </a:r>
            <a:r>
              <a:rPr lang="pt-PT" baseline="0" dirty="0" smtClean="0"/>
              <a:t> 58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½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, 37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2/3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,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26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not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applicable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more </a:t>
            </a:r>
            <a:r>
              <a:rPr lang="pt-PT" baseline="0" dirty="0" err="1" smtClean="0"/>
              <a:t>than</a:t>
            </a:r>
            <a:r>
              <a:rPr lang="pt-PT" baseline="0" dirty="0" smtClean="0"/>
              <a:t> 4 </a:t>
            </a:r>
            <a:r>
              <a:rPr lang="pt-PT" baseline="0" dirty="0" err="1" smtClean="0"/>
              <a:t>hours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254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studensts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sports’, 19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applicable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soccer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dance.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2383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For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this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question</a:t>
            </a:r>
            <a:r>
              <a:rPr lang="pt-PT" baseline="0" dirty="0" smtClean="0"/>
              <a:t> 20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I </a:t>
            </a:r>
            <a:r>
              <a:rPr lang="pt-PT" baseline="0" dirty="0" err="1" smtClean="0"/>
              <a:t>get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rid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stress,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not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applicable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5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</a:t>
            </a:r>
            <a:r>
              <a:rPr lang="pt-PT" baseline="0" dirty="0" err="1" smtClean="0"/>
              <a:t>keeps</a:t>
            </a:r>
            <a:r>
              <a:rPr lang="pt-PT" baseline="0" dirty="0" smtClean="0"/>
              <a:t> me </a:t>
            </a:r>
            <a:r>
              <a:rPr lang="pt-PT" baseline="0" dirty="0" err="1" smtClean="0"/>
              <a:t>fit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941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sports’, 10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‘dance’, 13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gym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martial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’, 9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soccer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answered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basketball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921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15.1% </a:t>
            </a:r>
            <a:r>
              <a:rPr lang="pt-PT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be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fun</a:t>
            </a:r>
            <a:r>
              <a:rPr lang="pt-PT" baseline="0" dirty="0" smtClean="0"/>
              <a:t>, 6.6%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keep</a:t>
            </a:r>
            <a:r>
              <a:rPr lang="pt-PT" baseline="0" dirty="0" smtClean="0"/>
              <a:t> me </a:t>
            </a:r>
            <a:r>
              <a:rPr lang="pt-PT" baseline="0" dirty="0" err="1" smtClean="0"/>
              <a:t>fit</a:t>
            </a:r>
            <a:r>
              <a:rPr lang="pt-PT" baseline="0" dirty="0" smtClean="0"/>
              <a:t>, 2.6% </a:t>
            </a:r>
            <a:r>
              <a:rPr lang="pt-PT" baseline="0" dirty="0" err="1" smtClean="0"/>
              <a:t>answred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develop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goal-setting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skills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4.6%  </a:t>
            </a:r>
            <a:r>
              <a:rPr lang="pt-PT" baseline="0" dirty="0" err="1" smtClean="0"/>
              <a:t>they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would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be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easy</a:t>
            </a:r>
            <a:r>
              <a:rPr lang="pt-PT" baseline="0" dirty="0" smtClean="0"/>
              <a:t> to do.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606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For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question</a:t>
            </a:r>
            <a:r>
              <a:rPr lang="pt-PT" dirty="0" smtClean="0"/>
              <a:t> 35.5% </a:t>
            </a:r>
            <a:r>
              <a:rPr lang="pt-PT" dirty="0" err="1" smtClean="0"/>
              <a:t>answered</a:t>
            </a:r>
            <a:r>
              <a:rPr lang="pt-PT" dirty="0" smtClean="0"/>
              <a:t> </a:t>
            </a:r>
            <a:r>
              <a:rPr lang="pt-PT" dirty="0" err="1" smtClean="0"/>
              <a:t>make</a:t>
            </a:r>
            <a:r>
              <a:rPr lang="pt-PT" dirty="0" smtClean="0"/>
              <a:t> </a:t>
            </a:r>
            <a:r>
              <a:rPr lang="pt-PT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understand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what</a:t>
            </a:r>
            <a:r>
              <a:rPr lang="pt-PT" baseline="0" dirty="0" smtClean="0"/>
              <a:t> a </a:t>
            </a:r>
            <a:r>
              <a:rPr lang="pt-PT" baseline="0" dirty="0" err="1" smtClean="0"/>
              <a:t>healthy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lifestyle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is</a:t>
            </a:r>
            <a:r>
              <a:rPr lang="pt-PT" baseline="0" dirty="0" smtClean="0"/>
              <a:t>, 31.6%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acquire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life-long</a:t>
            </a:r>
            <a:r>
              <a:rPr lang="pt-PT" baseline="0" dirty="0" smtClean="0"/>
              <a:t> </a:t>
            </a:r>
            <a:r>
              <a:rPr lang="pt-PT" baseline="0" dirty="0" err="1" smtClean="0"/>
              <a:t>habits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that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will</a:t>
            </a:r>
            <a:r>
              <a:rPr lang="pt-PT" baseline="0" dirty="0" smtClean="0"/>
              <a:t> </a:t>
            </a:r>
            <a:r>
              <a:rPr lang="pt-PT" baseline="0" dirty="0" err="1" smtClean="0"/>
              <a:t>keep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them</a:t>
            </a:r>
            <a:r>
              <a:rPr lang="pt-PT" baseline="0" dirty="0" smtClean="0"/>
              <a:t> </a:t>
            </a:r>
            <a:r>
              <a:rPr lang="pt-PT" baseline="0" dirty="0" err="1" smtClean="0"/>
              <a:t>physically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mently</a:t>
            </a:r>
            <a:r>
              <a:rPr lang="pt-PT" baseline="0" dirty="0" smtClean="0"/>
              <a:t> </a:t>
            </a:r>
            <a:r>
              <a:rPr lang="pt-PT" baseline="0" dirty="0" err="1" smtClean="0"/>
              <a:t>fit</a:t>
            </a:r>
            <a:r>
              <a:rPr lang="pt-PT" baseline="0" dirty="0" smtClean="0"/>
              <a:t>, 15.1%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understand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the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importance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of</a:t>
            </a:r>
            <a:r>
              <a:rPr lang="pt-PT" baseline="0" dirty="0" smtClean="0"/>
              <a:t> </a:t>
            </a:r>
            <a:r>
              <a:rPr lang="pt-PT" baseline="0" dirty="0" err="1" smtClean="0"/>
              <a:t>doing</a:t>
            </a:r>
            <a:r>
              <a:rPr lang="pt-PT" baseline="0" dirty="0" smtClean="0"/>
              <a:t> sports, 17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sutends</a:t>
            </a:r>
            <a:r>
              <a:rPr lang="pt-PT" baseline="0" dirty="0" smtClean="0"/>
              <a:t> </a:t>
            </a:r>
            <a:r>
              <a:rPr lang="pt-PT" baseline="0" dirty="0" err="1" smtClean="0"/>
              <a:t>gain</a:t>
            </a:r>
            <a:r>
              <a:rPr lang="pt-PT" baseline="0" dirty="0" smtClean="0"/>
              <a:t> self </a:t>
            </a:r>
            <a:r>
              <a:rPr lang="pt-PT" baseline="0" dirty="0" err="1" smtClean="0"/>
              <a:t>confidence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16 </a:t>
            </a:r>
            <a:r>
              <a:rPr lang="pt-PT" baseline="0" dirty="0" err="1" smtClean="0"/>
              <a:t>answered</a:t>
            </a:r>
            <a:r>
              <a:rPr lang="pt-PT" baseline="0" dirty="0" smtClean="0"/>
              <a:t>  </a:t>
            </a:r>
            <a:r>
              <a:rPr lang="pt-PT" baseline="0" dirty="0" err="1" smtClean="0"/>
              <a:t>make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students</a:t>
            </a:r>
            <a:r>
              <a:rPr lang="pt-PT" baseline="0" dirty="0" smtClean="0"/>
              <a:t> improve </a:t>
            </a:r>
            <a:r>
              <a:rPr lang="pt-PT" baseline="0" dirty="0" err="1" smtClean="0"/>
              <a:t>their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teamwork</a:t>
            </a:r>
            <a:r>
              <a:rPr lang="pt-PT" baseline="0" dirty="0" smtClean="0"/>
              <a:t> </a:t>
            </a:r>
            <a:r>
              <a:rPr lang="pt-PT" baseline="0" dirty="0" err="1" smtClean="0"/>
              <a:t>spirit</a:t>
            </a:r>
            <a:r>
              <a:rPr lang="pt-PT" baseline="0" dirty="0" smtClean="0"/>
              <a:t> </a:t>
            </a:r>
            <a:r>
              <a:rPr lang="pt-PT" baseline="0" dirty="0" err="1" smtClean="0"/>
              <a:t>and</a:t>
            </a:r>
            <a:r>
              <a:rPr lang="pt-PT" baseline="0" dirty="0" smtClean="0"/>
              <a:t> </a:t>
            </a:r>
            <a:r>
              <a:rPr lang="pt-PT" baseline="0" dirty="0" err="1" smtClean="0"/>
              <a:t>tolerance</a:t>
            </a:r>
            <a:r>
              <a:rPr lang="pt-PT" baseline="0" dirty="0" smtClean="0"/>
              <a:t>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7138C-C846-4722-8577-ADF11D6FD988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917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734DD-EB98-45A2-ABB3-4EBDE4B17832}" type="datetimeFigureOut">
              <a:rPr lang="pt-PT" smtClean="0"/>
              <a:pPr/>
              <a:t>05-03-2018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51B7C-6C8F-4AE3-86A6-3AF3AD3C612C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3122237" y="0"/>
            <a:ext cx="6021763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 smtClean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 smtClean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 smtClean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 smtClean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92441" y="0"/>
            <a:ext cx="321467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14" name="Imagem 1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928670"/>
            <a:ext cx="2123700" cy="707900"/>
          </a:xfrm>
          <a:prstGeom prst="rect">
            <a:avLst/>
          </a:prstGeom>
        </p:spPr>
      </p:pic>
      <p:sp>
        <p:nvSpPr>
          <p:cNvPr id="16" name="Rectângulo 15"/>
          <p:cNvSpPr/>
          <p:nvPr/>
        </p:nvSpPr>
        <p:spPr>
          <a:xfrm>
            <a:off x="3220703" y="3933896"/>
            <a:ext cx="3370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PT" sz="3200" b="1" dirty="0" err="1" smtClean="0">
                <a:latin typeface="+mj-lt"/>
              </a:rPr>
              <a:t>Let’s</a:t>
            </a:r>
            <a:r>
              <a:rPr lang="pt-PT" sz="3200" b="1" dirty="0" smtClean="0">
                <a:latin typeface="+mj-lt"/>
              </a:rPr>
              <a:t> do sports</a:t>
            </a:r>
            <a:endParaRPr lang="pt-PT" sz="3200" b="1" dirty="0">
              <a:latin typeface="+mj-lt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3220703" y="1636570"/>
            <a:ext cx="57437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400" b="1" dirty="0" err="1" smtClean="0">
                <a:latin typeface="+mj-lt"/>
              </a:rPr>
              <a:t>Youngsters</a:t>
            </a:r>
            <a:r>
              <a:rPr lang="pt-PT" sz="4400" b="1" dirty="0" smtClean="0">
                <a:latin typeface="+mj-lt"/>
              </a:rPr>
              <a:t> </a:t>
            </a:r>
            <a:r>
              <a:rPr lang="pt-PT" sz="4400" b="1" dirty="0" err="1" smtClean="0">
                <a:latin typeface="+mj-lt"/>
              </a:rPr>
              <a:t>Nowadays</a:t>
            </a:r>
            <a:r>
              <a:rPr lang="pt-PT" sz="4400" b="1" dirty="0" smtClean="0">
                <a:latin typeface="+mj-lt"/>
              </a:rPr>
              <a:t>: </a:t>
            </a:r>
            <a:r>
              <a:rPr lang="pt-PT" sz="4400" b="1" dirty="0" err="1" smtClean="0">
                <a:latin typeface="+mj-lt"/>
              </a:rPr>
              <a:t>Where</a:t>
            </a:r>
            <a:r>
              <a:rPr lang="pt-PT" sz="4400" b="1" dirty="0" smtClean="0">
                <a:latin typeface="+mj-lt"/>
              </a:rPr>
              <a:t> </a:t>
            </a:r>
            <a:r>
              <a:rPr lang="pt-PT" sz="4400" b="1" dirty="0" err="1" smtClean="0">
                <a:latin typeface="+mj-lt"/>
              </a:rPr>
              <a:t>from</a:t>
            </a:r>
            <a:r>
              <a:rPr lang="pt-PT" sz="4400" b="1" dirty="0" smtClean="0">
                <a:latin typeface="+mj-lt"/>
              </a:rPr>
              <a:t>, </a:t>
            </a:r>
            <a:r>
              <a:rPr lang="pt-PT" sz="4400" b="1" dirty="0" err="1" smtClean="0">
                <a:latin typeface="+mj-lt"/>
              </a:rPr>
              <a:t>Where</a:t>
            </a:r>
            <a:r>
              <a:rPr lang="pt-PT" sz="4400" b="1" dirty="0" smtClean="0">
                <a:latin typeface="+mj-lt"/>
              </a:rPr>
              <a:t> to</a:t>
            </a:r>
            <a:endParaRPr lang="pt-PT" sz="4400" b="1" dirty="0">
              <a:latin typeface="+mj-lt"/>
            </a:endParaRPr>
          </a:p>
        </p:txBody>
      </p:sp>
      <p:pic>
        <p:nvPicPr>
          <p:cNvPr id="1026" name="Picture 2" descr="Resultado de imagem para sports image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9" t="-2926" r="27638" b="3131"/>
          <a:stretch/>
        </p:blipFill>
        <p:spPr bwMode="auto">
          <a:xfrm>
            <a:off x="6372200" y="4005064"/>
            <a:ext cx="217769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292396" y="3228945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+mj-lt"/>
              </a:rPr>
              <a:t>Portugal 4th to 10th </a:t>
            </a:r>
            <a:r>
              <a:rPr lang="pt-PT" sz="2000" dirty="0" err="1" smtClean="0">
                <a:latin typeface="+mj-lt"/>
              </a:rPr>
              <a:t>March</a:t>
            </a:r>
            <a:r>
              <a:rPr lang="pt-PT" sz="2000" dirty="0" smtClean="0">
                <a:latin typeface="+mj-lt"/>
              </a:rPr>
              <a:t> 2018</a:t>
            </a:r>
            <a:endParaRPr lang="pt-PT" sz="2000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3" y="3861048"/>
            <a:ext cx="1929143" cy="221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30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306" y="260648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968548"/>
            <a:ext cx="6764480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Do you believe physical activities can be related to general wellness?</a:t>
            </a:r>
            <a:endParaRPr lang="pt-PT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8418" t="35235" r="28413" b="27360"/>
          <a:stretch/>
        </p:blipFill>
        <p:spPr>
          <a:xfrm>
            <a:off x="2621716" y="2348880"/>
            <a:ext cx="6198755" cy="321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5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55776" y="0"/>
            <a:ext cx="6588224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55577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102" y="260648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555776" y="968548"/>
            <a:ext cx="654845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>
                <a:latin typeface="+mj-lt"/>
              </a:rPr>
              <a:t>Do </a:t>
            </a:r>
            <a:r>
              <a:rPr lang="pt-PT" dirty="0" err="1">
                <a:latin typeface="+mj-lt"/>
              </a:rPr>
              <a:t>you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usually</a:t>
            </a:r>
            <a:r>
              <a:rPr lang="pt-PT" dirty="0">
                <a:latin typeface="+mj-lt"/>
              </a:rPr>
              <a:t> do sports </a:t>
            </a:r>
            <a:r>
              <a:rPr lang="pt-PT" dirty="0" err="1">
                <a:latin typeface="+mj-lt"/>
              </a:rPr>
              <a:t>or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physical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activities</a:t>
            </a:r>
            <a:r>
              <a:rPr lang="pt-PT" dirty="0">
                <a:latin typeface="+mj-lt"/>
              </a:rPr>
              <a:t>? </a:t>
            </a:r>
            <a:endParaRPr lang="pt-PT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3"/>
          <a:stretch/>
        </p:blipFill>
        <p:spPr bwMode="auto">
          <a:xfrm>
            <a:off x="2915816" y="2132856"/>
            <a:ext cx="5556829" cy="371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2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78" y="188640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1139744"/>
            <a:ext cx="6779582" cy="101566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j-lt"/>
              </a:rPr>
              <a:t>If you do sport, how many hours a week, on average, do you participate in sports or physical activities?</a:t>
            </a:r>
            <a:endParaRPr lang="pt-PT" sz="2000" b="1" dirty="0" smtClean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31183" t="36220" r="40592" b="31296"/>
          <a:stretch/>
        </p:blipFill>
        <p:spPr>
          <a:xfrm>
            <a:off x="3329608" y="2642410"/>
            <a:ext cx="5688632" cy="368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4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483768" y="0"/>
            <a:ext cx="6660232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48376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044" y="319709"/>
            <a:ext cx="1983057" cy="661019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483768" y="1139744"/>
            <a:ext cx="663556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err="1">
                <a:latin typeface="+mj-lt"/>
              </a:rPr>
              <a:t>If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yes</a:t>
            </a:r>
            <a:r>
              <a:rPr lang="pt-PT" dirty="0">
                <a:latin typeface="+mj-lt"/>
              </a:rPr>
              <a:t>, </a:t>
            </a:r>
            <a:r>
              <a:rPr lang="pt-PT" dirty="0" err="1">
                <a:latin typeface="+mj-lt"/>
              </a:rPr>
              <a:t>which</a:t>
            </a:r>
            <a:r>
              <a:rPr lang="pt-PT" dirty="0">
                <a:latin typeface="+mj-lt"/>
              </a:rPr>
              <a:t> sport/sports do </a:t>
            </a:r>
            <a:r>
              <a:rPr lang="pt-PT" dirty="0" err="1">
                <a:latin typeface="+mj-lt"/>
              </a:rPr>
              <a:t>you</a:t>
            </a:r>
            <a:r>
              <a:rPr lang="pt-PT" dirty="0">
                <a:latin typeface="+mj-lt"/>
              </a:rPr>
              <a:t> </a:t>
            </a:r>
            <a:r>
              <a:rPr lang="pt-PT" dirty="0" err="1">
                <a:latin typeface="+mj-lt"/>
              </a:rPr>
              <a:t>prefer</a:t>
            </a:r>
            <a:r>
              <a:rPr lang="pt-PT" dirty="0">
                <a:latin typeface="+mj-lt"/>
              </a:rPr>
              <a:t>?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/>
          <a:srcRect l="28359" t="25962" r="28473" b="26788"/>
          <a:stretch/>
        </p:blipFill>
        <p:spPr>
          <a:xfrm>
            <a:off x="2483768" y="1916832"/>
            <a:ext cx="6479983" cy="412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483768" y="0"/>
            <a:ext cx="6660232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48376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22" y="431844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483768" y="1328588"/>
            <a:ext cx="6635566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Why do you prefer doing this sport/these sports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" t="15358" r="-191"/>
          <a:stretch/>
        </p:blipFill>
        <p:spPr bwMode="auto">
          <a:xfrm>
            <a:off x="2532254" y="2276872"/>
            <a:ext cx="594778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6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339752" y="0"/>
            <a:ext cx="680424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026" y="431844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339752" y="1139744"/>
            <a:ext cx="6778513" cy="92333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If you do not do sports which sports would you like to </a:t>
            </a:r>
            <a:r>
              <a:rPr lang="en-US" dirty="0" err="1">
                <a:latin typeface="+mj-lt"/>
              </a:rPr>
              <a:t>practise</a:t>
            </a:r>
            <a:r>
              <a:rPr lang="en-US" dirty="0">
                <a:latin typeface="+mj-lt"/>
              </a:rPr>
              <a:t> in the future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7"/>
          <a:stretch/>
        </p:blipFill>
        <p:spPr bwMode="auto">
          <a:xfrm>
            <a:off x="2555777" y="2348880"/>
            <a:ext cx="621532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92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163982" y="0"/>
            <a:ext cx="6980018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19573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82" y="392897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163982" y="1400596"/>
            <a:ext cx="6980018" cy="507831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+mj-lt"/>
              </a:rPr>
              <a:t>Why would you like to take up doing this sport/ these sports? 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6"/>
          <a:stretch/>
        </p:blipFill>
        <p:spPr bwMode="auto">
          <a:xfrm>
            <a:off x="3419871" y="2636912"/>
            <a:ext cx="5486160" cy="331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81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281239" y="0"/>
            <a:ext cx="6862761" cy="785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rgbClr val="A5C249"/>
                </a:solidFill>
                <a:latin typeface="Calibri"/>
              </a:rPr>
              <a:t>FATIMA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HOSPITALITY</a:t>
            </a:r>
            <a:r>
              <a:rPr lang="pt-PT" sz="2200" b="1" dirty="0">
                <a:solidFill>
                  <a:srgbClr val="A5C249"/>
                </a:solidFill>
                <a:latin typeface="Calibri"/>
              </a:rPr>
              <a:t> </a:t>
            </a:r>
            <a:r>
              <a:rPr lang="en-US" sz="2200" b="1" dirty="0">
                <a:solidFill>
                  <a:srgbClr val="A5C249"/>
                </a:solidFill>
                <a:latin typeface="Calibri"/>
              </a:rPr>
              <a:t>SCHOOL</a:t>
            </a:r>
            <a:endParaRPr lang="pt-PT" sz="2200" b="1" dirty="0">
              <a:solidFill>
                <a:srgbClr val="A5C249"/>
              </a:solidFill>
              <a:latin typeface="Calibri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0" y="0"/>
            <a:ext cx="225210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3" descr="ehf_bran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35" y="392897"/>
            <a:ext cx="2123700" cy="707900"/>
          </a:xfrm>
          <a:prstGeom prst="rect">
            <a:avLst/>
          </a:prstGeom>
        </p:spPr>
      </p:pic>
      <p:sp>
        <p:nvSpPr>
          <p:cNvPr id="6" name="Rectângulo 5"/>
          <p:cNvSpPr/>
          <p:nvPr/>
        </p:nvSpPr>
        <p:spPr>
          <a:xfrm>
            <a:off x="2252104" y="1256580"/>
            <a:ext cx="6861452" cy="133882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main benefit do you think extra- curricular activities/ school activities/ school projects/ international projects have for students regarding leading a healthy life</a:t>
            </a:r>
            <a:r>
              <a:rPr lang="en-US" dirty="0" smtClean="0"/>
              <a:t>?</a:t>
            </a:r>
            <a:endParaRPr lang="pt-PT" b="1" dirty="0" smtClean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6"/>
          <a:stretch/>
        </p:blipFill>
        <p:spPr bwMode="auto">
          <a:xfrm>
            <a:off x="3424059" y="2924944"/>
            <a:ext cx="539641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4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1455</TotalTime>
  <Words>422</Words>
  <Application>Microsoft Office PowerPoint</Application>
  <PresentationFormat>Apresentação no Ecrã (4:3)</PresentationFormat>
  <Paragraphs>37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ASSSOCIACAO PROMOTORA DE ENSINO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sofia</dc:creator>
  <cp:lastModifiedBy>Utilizador</cp:lastModifiedBy>
  <cp:revision>172</cp:revision>
  <dcterms:created xsi:type="dcterms:W3CDTF">2011-01-20T10:47:19Z</dcterms:created>
  <dcterms:modified xsi:type="dcterms:W3CDTF">2018-03-05T07:01:08Z</dcterms:modified>
</cp:coreProperties>
</file>