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58" r:id="rId4"/>
    <p:sldId id="259" r:id="rId5"/>
    <p:sldId id="260" r:id="rId6"/>
    <p:sldId id="264" r:id="rId7"/>
    <p:sldId id="266" r:id="rId8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40" autoAdjust="0"/>
  </p:normalViewPr>
  <p:slideViewPr>
    <p:cSldViewPr>
      <p:cViewPr varScale="1">
        <p:scale>
          <a:sx n="106" d="100"/>
          <a:sy n="106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2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2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8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66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9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7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7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0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84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27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913A8-8304-478E-9CB3-6F4E93202DFB}" type="datetimeFigureOut">
              <a:rPr lang="it-IT" smtClean="0"/>
              <a:pPr/>
              <a:t>24/04/2018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9DBBA1-CDDF-4062-8042-01CCC5F802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4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fmovies.sc/watch/paper-towns-2015-onlin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3952" y="5660167"/>
            <a:ext cx="6172200" cy="473126"/>
          </a:xfrm>
        </p:spPr>
        <p:txBody>
          <a:bodyPr>
            <a:noAutofit/>
          </a:bodyPr>
          <a:lstStyle/>
          <a:p>
            <a:r>
              <a:rPr lang="it-IT" sz="2800" dirty="0" smtClean="0"/>
              <a:t>READING STRATEGIES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1835696" y="2679508"/>
            <a:ext cx="64087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2" y="86106"/>
            <a:ext cx="5110140" cy="11039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916099" cy="372743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953952" y="6237312"/>
            <a:ext cx="61926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Youngsters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Nowadays. Where from, Where to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2017-1-RO01-KA219-037190</a:t>
            </a:r>
            <a:endParaRPr lang="it-IT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7647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STRATEGIES FOR BEFORE, DURING AND AFTER READING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34076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BEFORE 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students what they know about the </a:t>
            </a:r>
            <a:r>
              <a:rPr lang="en-US" dirty="0" smtClean="0"/>
              <a:t>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predictions about the probable meaning of the text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2847561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DURING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understanding by questioning, thinking about, and reflecting on the ideas and information in the text.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4221088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AFTER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 upon the ideas and information in the text.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 </a:t>
            </a:r>
            <a:r>
              <a:rPr lang="en-US" dirty="0"/>
              <a:t>what they have read to their own experiences and knowledge.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clarify </a:t>
            </a:r>
            <a:r>
              <a:rPr lang="en-US" dirty="0"/>
              <a:t>their understanding of the text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 </a:t>
            </a:r>
            <a:r>
              <a:rPr lang="en-US" dirty="0"/>
              <a:t>their understanding in critical and creative ways.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85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98734" cy="1303867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SKIMMING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23600"/>
            <a:ext cx="7035552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Skimming</a:t>
            </a:r>
            <a:r>
              <a:rPr lang="en-US" dirty="0"/>
              <a:t> refers to looking </a:t>
            </a:r>
            <a:r>
              <a:rPr lang="en-US" i="1" dirty="0"/>
              <a:t>only</a:t>
            </a:r>
            <a:r>
              <a:rPr lang="en-US" dirty="0"/>
              <a:t> for the general or main </a:t>
            </a:r>
            <a:r>
              <a:rPr lang="en-US" dirty="0" smtClean="0"/>
              <a:t>ideas.</a:t>
            </a:r>
          </a:p>
          <a:p>
            <a:pPr algn="just">
              <a:buNone/>
            </a:pPr>
            <a:r>
              <a:rPr lang="en-US" dirty="0" smtClean="0"/>
              <a:t>Students should </a:t>
            </a:r>
            <a:r>
              <a:rPr lang="en-US" dirty="0"/>
              <a:t>get the information they need quickly without wasting any time.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/>
              <a:t>Skimming takes place while reading and allows </a:t>
            </a:r>
            <a:r>
              <a:rPr lang="en-US" dirty="0" smtClean="0"/>
              <a:t>to </a:t>
            </a:r>
            <a:r>
              <a:rPr lang="en-US" dirty="0"/>
              <a:t>look for details in addition to the main ideas.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25" y="4581128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7" y="692696"/>
            <a:ext cx="6798734" cy="1303867"/>
          </a:xfrm>
        </p:spPr>
        <p:txBody>
          <a:bodyPr/>
          <a:lstStyle/>
          <a:p>
            <a:r>
              <a:rPr lang="it-IT" dirty="0" err="1" smtClean="0"/>
              <a:t>Flipped</a:t>
            </a:r>
            <a:r>
              <a:rPr lang="it-IT" dirty="0" smtClean="0"/>
              <a:t> </a:t>
            </a:r>
            <a:r>
              <a:rPr lang="it-IT" dirty="0" err="1"/>
              <a:t>C</a:t>
            </a:r>
            <a:r>
              <a:rPr lang="it-IT" dirty="0" err="1" smtClean="0"/>
              <a:t>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018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In the flipped lesson ("upside-down lesson"), the teacher,  provides students with her assistance in the classroom to make significant observations and considerations that emerge through websites given before.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437112"/>
            <a:ext cx="25336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6" y="548680"/>
            <a:ext cx="6798734" cy="1303867"/>
          </a:xfrm>
        </p:spPr>
        <p:txBody>
          <a:bodyPr/>
          <a:lstStyle/>
          <a:p>
            <a:r>
              <a:rPr lang="it-IT" dirty="0" smtClean="0"/>
              <a:t>Analysis </a:t>
            </a:r>
            <a:r>
              <a:rPr lang="it-IT" dirty="0" smtClean="0"/>
              <a:t>of the 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 students work through cooperative learning and problem solving.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5" y="3789040"/>
            <a:ext cx="2952328" cy="24166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689027"/>
            <a:ext cx="2527871" cy="2516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790" y="464807"/>
            <a:ext cx="6798734" cy="1303867"/>
          </a:xfrm>
        </p:spPr>
        <p:txBody>
          <a:bodyPr/>
          <a:lstStyle/>
          <a:p>
            <a:r>
              <a:rPr lang="it-IT" dirty="0" err="1" smtClean="0"/>
              <a:t>Consolidation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hase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Building of </a:t>
            </a:r>
            <a:r>
              <a:rPr lang="it-IT" dirty="0" err="1" smtClean="0"/>
              <a:t>maps</a:t>
            </a:r>
            <a:r>
              <a:rPr lang="it-IT" dirty="0" smtClean="0"/>
              <a:t> and </a:t>
            </a:r>
            <a:r>
              <a:rPr lang="it-IT" dirty="0" err="1" smtClean="0"/>
              <a:t>schemes</a:t>
            </a:r>
            <a:endParaRPr lang="it-IT" dirty="0"/>
          </a:p>
        </p:txBody>
      </p:sp>
      <p:pic>
        <p:nvPicPr>
          <p:cNvPr id="2050" name="Picture 2" descr="http://images.sassarinotizie.com/ImageServer.ashx?id=29720&amp;size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9774"/>
            <a:ext cx="32173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mappe concettu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461462" cy="25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Expansion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Vision of </a:t>
            </a:r>
            <a:r>
              <a:rPr lang="it-IT" dirty="0"/>
              <a:t>the movie: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www1.fmovies.sc/watch/paper-towns-2015-online.html</a:t>
            </a:r>
            <a:endParaRPr lang="it-IT" dirty="0" smtClean="0"/>
          </a:p>
          <a:p>
            <a:r>
              <a:rPr lang="it-IT" dirty="0" err="1" smtClean="0"/>
              <a:t>Debate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film </a:t>
            </a:r>
            <a:r>
              <a:rPr lang="it-IT" smtClean="0"/>
              <a:t>adaptation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3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172</Words>
  <Application>Microsoft Office PowerPoint</Application>
  <PresentationFormat>Presentazione su schermo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Cambria</vt:lpstr>
      <vt:lpstr>Garamond</vt:lpstr>
      <vt:lpstr>Times New Roman</vt:lpstr>
      <vt:lpstr>Organico</vt:lpstr>
      <vt:lpstr>Presentazione standard di PowerPoint</vt:lpstr>
      <vt:lpstr>Presentazione standard di PowerPoint</vt:lpstr>
      <vt:lpstr>SKIMMING</vt:lpstr>
      <vt:lpstr>Flipped Classroom</vt:lpstr>
      <vt:lpstr>Analysis of the text</vt:lpstr>
      <vt:lpstr>Consolidation Phase</vt:lpstr>
      <vt:lpstr>Expansion Phase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</dc:title>
  <dc:creator>Macrina</dc:creator>
  <cp:lastModifiedBy>erasmus</cp:lastModifiedBy>
  <cp:revision>35</cp:revision>
  <cp:lastPrinted>2018-03-09T10:43:06Z</cp:lastPrinted>
  <dcterms:created xsi:type="dcterms:W3CDTF">2018-02-18T15:52:03Z</dcterms:created>
  <dcterms:modified xsi:type="dcterms:W3CDTF">2018-04-24T09:33:50Z</dcterms:modified>
</cp:coreProperties>
</file>