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8" r:id="rId3"/>
    <p:sldId id="259" r:id="rId4"/>
    <p:sldId id="260" r:id="rId5"/>
    <p:sldId id="261" r:id="rId6"/>
    <p:sldId id="265" r:id="rId7"/>
    <p:sldId id="263" r:id="rId8"/>
    <p:sldId id="264"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2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09EF6-87E2-4077-A189-4736DA1AAA16}" type="datetimeFigureOut">
              <a:rPr lang="it-IT" smtClean="0"/>
              <a:t>24/04/2018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59587-D339-4586-9488-B63C7ED0BB72}" type="slidenum">
              <a:rPr lang="it-IT" smtClean="0"/>
              <a:t>‹N›</a:t>
            </a:fld>
            <a:endParaRPr lang="it-IT"/>
          </a:p>
        </p:txBody>
      </p:sp>
    </p:spTree>
    <p:extLst>
      <p:ext uri="{BB962C8B-B14F-4D97-AF65-F5344CB8AC3E}">
        <p14:creationId xmlns:p14="http://schemas.microsoft.com/office/powerpoint/2010/main" val="363830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A59587-D339-4586-9488-B63C7ED0BB72}" type="slidenum">
              <a:rPr lang="it-IT" smtClean="0"/>
              <a:t>3</a:t>
            </a:fld>
            <a:endParaRPr lang="it-IT"/>
          </a:p>
        </p:txBody>
      </p:sp>
    </p:spTree>
    <p:extLst>
      <p:ext uri="{BB962C8B-B14F-4D97-AF65-F5344CB8AC3E}">
        <p14:creationId xmlns:p14="http://schemas.microsoft.com/office/powerpoint/2010/main" val="458628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ttangolo"/>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ctrTitle"/>
          </p:nvPr>
        </p:nvSpPr>
        <p:spPr>
          <a:xfrm>
            <a:off x="838201" y="4114800"/>
            <a:ext cx="10515598" cy="1158446"/>
          </a:xfrm>
        </p:spPr>
        <p:txBody>
          <a:bodyPr rtlCol="0" anchor="b">
            <a:normAutofit/>
          </a:bodyPr>
          <a:lstStyle>
            <a:lvl1pPr algn="l">
              <a:defRPr sz="5200">
                <a:solidFill>
                  <a:schemeClr val="tx1"/>
                </a:solidFill>
              </a:defRPr>
            </a:lvl1pPr>
          </a:lstStyle>
          <a:p>
            <a:pPr rtl="0"/>
            <a:r>
              <a:rPr lang="it-IT" smtClean="0"/>
              <a:t>Fare clic per modificare lo stile del titolo</a:t>
            </a:r>
            <a:endParaRPr lang="it-IT" dirty="0"/>
          </a:p>
        </p:txBody>
      </p:sp>
      <p:sp>
        <p:nvSpPr>
          <p:cNvPr id="3" name="Sottotitolo 2"/>
          <p:cNvSpPr>
            <a:spLocks noGrp="1"/>
          </p:cNvSpPr>
          <p:nvPr>
            <p:ph type="subTitle" idx="1"/>
          </p:nvPr>
        </p:nvSpPr>
        <p:spPr>
          <a:xfrm>
            <a:off x="838201" y="5338170"/>
            <a:ext cx="10515598" cy="474836"/>
          </a:xfrm>
        </p:spPr>
        <p:txBody>
          <a:bodyPr rtlCol="0"/>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smtClean="0"/>
              <a:t>Fare clic per modificare lo stile del sottotitolo dello schema</a:t>
            </a:r>
            <a:endParaRPr lang="it-IT" dirty="0"/>
          </a:p>
        </p:txBody>
      </p:sp>
    </p:spTree>
    <p:extLst>
      <p:ext uri="{BB962C8B-B14F-4D97-AF65-F5344CB8AC3E}">
        <p14:creationId xmlns:p14="http://schemas.microsoft.com/office/powerpoint/2010/main" val="308938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testo verticale 2"/>
          <p:cNvSpPr>
            <a:spLocks noGrp="1"/>
          </p:cNvSpPr>
          <p:nvPr>
            <p:ph type="body" orient="vert" idx="1"/>
          </p:nvPr>
        </p:nvSpPr>
        <p:spPr/>
        <p:txBody>
          <a:bodyPr vert="eaVert"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3"/>
          <p:cNvSpPr>
            <a:spLocks noGrp="1"/>
          </p:cNvSpPr>
          <p:nvPr>
            <p:ph type="ftr" sz="quarter" idx="11"/>
          </p:nvPr>
        </p:nvSpPr>
        <p:spPr/>
        <p:txBody>
          <a:bodyPr rtlCol="0"/>
          <a:lstStyle/>
          <a:p>
            <a:endParaRPr lang="it-IT"/>
          </a:p>
        </p:txBody>
      </p:sp>
      <p:sp>
        <p:nvSpPr>
          <p:cNvPr id="4" name="Segnaposto data 4"/>
          <p:cNvSpPr>
            <a:spLocks noGrp="1"/>
          </p:cNvSpPr>
          <p:nvPr>
            <p:ph type="dt" sz="half" idx="10"/>
          </p:nvPr>
        </p:nvSpPr>
        <p:spPr/>
        <p:txBody>
          <a:bodyPr rtlCol="0"/>
          <a:lstStyle/>
          <a:p>
            <a:fld id="{7748D320-4FBE-425D-8FEC-11CF34FC7535}" type="datetimeFigureOut">
              <a:rPr lang="it-IT" smtClean="0"/>
              <a:t>24/04/2018</a:t>
            </a:fld>
            <a:endParaRPr lang="it-IT"/>
          </a:p>
        </p:txBody>
      </p:sp>
      <p:sp>
        <p:nvSpPr>
          <p:cNvPr id="6" name="Segnaposto numero diapositiva 5"/>
          <p:cNvSpPr>
            <a:spLocks noGrp="1"/>
          </p:cNvSpPr>
          <p:nvPr>
            <p:ph type="sldNum" sz="quarter" idx="12"/>
          </p:nvPr>
        </p:nvSpPr>
        <p:spPr/>
        <p:txBody>
          <a:bodyPr rtlCol="0"/>
          <a:lstStyle/>
          <a:p>
            <a:fld id="{25DF501C-FB3A-4B9F-B56C-A6E2C5B70517}" type="slidenum">
              <a:rPr lang="it-IT" smtClean="0"/>
              <a:t>‹N›</a:t>
            </a:fld>
            <a:endParaRPr lang="it-IT"/>
          </a:p>
        </p:txBody>
      </p:sp>
    </p:spTree>
    <p:extLst>
      <p:ext uri="{BB962C8B-B14F-4D97-AF65-F5344CB8AC3E}">
        <p14:creationId xmlns:p14="http://schemas.microsoft.com/office/powerpoint/2010/main" val="148291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741693" y="365125"/>
            <a:ext cx="1600200" cy="5811838"/>
          </a:xfrm>
        </p:spPr>
        <p:txBody>
          <a:bodyPr vert="eaVert" rtlCol="0"/>
          <a:lstStyle>
            <a:lvl1pPr>
              <a:defRPr/>
            </a:lvl1pPr>
          </a:lstStyle>
          <a:p>
            <a:pPr rtl="0"/>
            <a:r>
              <a:rPr lang="it-IT" smtClean="0"/>
              <a:t>Fare clic per modificare lo stile del titolo</a:t>
            </a:r>
            <a:endParaRPr lang="it-IT" dirty="0"/>
          </a:p>
        </p:txBody>
      </p:sp>
      <p:sp>
        <p:nvSpPr>
          <p:cNvPr id="3" name="Segnaposto testo verticale 2"/>
          <p:cNvSpPr>
            <a:spLocks noGrp="1"/>
          </p:cNvSpPr>
          <p:nvPr>
            <p:ph type="body" orient="vert" idx="1"/>
          </p:nvPr>
        </p:nvSpPr>
        <p:spPr>
          <a:xfrm>
            <a:off x="838200" y="365125"/>
            <a:ext cx="8534400" cy="5811838"/>
          </a:xfrm>
        </p:spPr>
        <p:txBody>
          <a:bodyPr vert="eaVert"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3"/>
          <p:cNvSpPr>
            <a:spLocks noGrp="1"/>
          </p:cNvSpPr>
          <p:nvPr>
            <p:ph type="ftr" sz="quarter" idx="11"/>
          </p:nvPr>
        </p:nvSpPr>
        <p:spPr/>
        <p:txBody>
          <a:bodyPr rtlCol="0"/>
          <a:lstStyle/>
          <a:p>
            <a:endParaRPr lang="it-IT"/>
          </a:p>
        </p:txBody>
      </p:sp>
      <p:sp>
        <p:nvSpPr>
          <p:cNvPr id="4" name="Segnaposto data 4"/>
          <p:cNvSpPr>
            <a:spLocks noGrp="1"/>
          </p:cNvSpPr>
          <p:nvPr>
            <p:ph type="dt" sz="half" idx="10"/>
          </p:nvPr>
        </p:nvSpPr>
        <p:spPr/>
        <p:txBody>
          <a:bodyPr rtlCol="0"/>
          <a:lstStyle>
            <a:lvl1pPr>
              <a:defRPr/>
            </a:lvl1pPr>
          </a:lstStyle>
          <a:p>
            <a:fld id="{7748D320-4FBE-425D-8FEC-11CF34FC7535}" type="datetimeFigureOut">
              <a:rPr lang="it-IT" smtClean="0"/>
              <a:t>24/04/2018</a:t>
            </a:fld>
            <a:endParaRPr lang="it-IT"/>
          </a:p>
        </p:txBody>
      </p:sp>
      <p:sp>
        <p:nvSpPr>
          <p:cNvPr id="6" name="Segnaposto numero diapositiva 5"/>
          <p:cNvSpPr>
            <a:spLocks noGrp="1"/>
          </p:cNvSpPr>
          <p:nvPr>
            <p:ph type="sldNum" sz="quarter" idx="12"/>
          </p:nvPr>
        </p:nvSpPr>
        <p:spPr/>
        <p:txBody>
          <a:bodyPr rtlCol="0"/>
          <a:lstStyle/>
          <a:p>
            <a:fld id="{25DF501C-FB3A-4B9F-B56C-A6E2C5B70517}" type="slidenum">
              <a:rPr lang="it-IT" smtClean="0"/>
              <a:t>‹N›</a:t>
            </a:fld>
            <a:endParaRPr lang="it-IT"/>
          </a:p>
        </p:txBody>
      </p:sp>
    </p:spTree>
    <p:extLst>
      <p:ext uri="{BB962C8B-B14F-4D97-AF65-F5344CB8AC3E}">
        <p14:creationId xmlns:p14="http://schemas.microsoft.com/office/powerpoint/2010/main" val="182185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contenuto 2"/>
          <p:cNvSpPr>
            <a:spLocks noGrp="1"/>
          </p:cNvSpPr>
          <p:nvPr>
            <p:ph idx="1"/>
          </p:nvPr>
        </p:nvSpPr>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3"/>
          <p:cNvSpPr>
            <a:spLocks noGrp="1"/>
          </p:cNvSpPr>
          <p:nvPr>
            <p:ph type="ftr" sz="quarter" idx="11"/>
          </p:nvPr>
        </p:nvSpPr>
        <p:spPr/>
        <p:txBody>
          <a:bodyPr rtlCol="0"/>
          <a:lstStyle/>
          <a:p>
            <a:endParaRPr lang="it-IT"/>
          </a:p>
        </p:txBody>
      </p:sp>
      <p:sp>
        <p:nvSpPr>
          <p:cNvPr id="4" name="Segnaposto data 4"/>
          <p:cNvSpPr>
            <a:spLocks noGrp="1"/>
          </p:cNvSpPr>
          <p:nvPr>
            <p:ph type="dt" sz="half" idx="10"/>
          </p:nvPr>
        </p:nvSpPr>
        <p:spPr/>
        <p:txBody>
          <a:bodyPr rtlCol="0"/>
          <a:lstStyle/>
          <a:p>
            <a:fld id="{7748D320-4FBE-425D-8FEC-11CF34FC7535}" type="datetimeFigureOut">
              <a:rPr lang="it-IT" smtClean="0"/>
              <a:t>24/04/2018</a:t>
            </a:fld>
            <a:endParaRPr lang="it-IT"/>
          </a:p>
        </p:txBody>
      </p:sp>
      <p:sp>
        <p:nvSpPr>
          <p:cNvPr id="6" name="Segnaposto numero diapositiva 5"/>
          <p:cNvSpPr>
            <a:spLocks noGrp="1"/>
          </p:cNvSpPr>
          <p:nvPr>
            <p:ph type="sldNum" sz="quarter" idx="12"/>
          </p:nvPr>
        </p:nvSpPr>
        <p:spPr/>
        <p:txBody>
          <a:bodyPr rtlCol="0"/>
          <a:lstStyle/>
          <a:p>
            <a:fld id="{25DF501C-FB3A-4B9F-B56C-A6E2C5B70517}" type="slidenum">
              <a:rPr lang="it-IT" smtClean="0"/>
              <a:t>‹N›</a:t>
            </a:fld>
            <a:endParaRPr lang="it-IT"/>
          </a:p>
        </p:txBody>
      </p:sp>
    </p:spTree>
    <p:extLst>
      <p:ext uri="{BB962C8B-B14F-4D97-AF65-F5344CB8AC3E}">
        <p14:creationId xmlns:p14="http://schemas.microsoft.com/office/powerpoint/2010/main" val="104906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ttangolo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p:nvPr>
        </p:nvSpPr>
        <p:spPr>
          <a:xfrm>
            <a:off x="841248" y="3429000"/>
            <a:ext cx="9601200" cy="1838519"/>
          </a:xfrm>
        </p:spPr>
        <p:txBody>
          <a:bodyPr rtlCol="0" anchor="b">
            <a:normAutofit/>
          </a:bodyPr>
          <a:lstStyle>
            <a:lvl1pPr>
              <a:defRPr sz="5200">
                <a:solidFill>
                  <a:schemeClr val="bg1"/>
                </a:solidFill>
              </a:defRPr>
            </a:lvl1pPr>
          </a:lstStyle>
          <a:p>
            <a:pPr rtl="0"/>
            <a:r>
              <a:rPr lang="it-IT" smtClean="0"/>
              <a:t>Fare clic per modificare lo stile del titolo</a:t>
            </a:r>
            <a:endParaRPr lang="it-IT" dirty="0"/>
          </a:p>
        </p:txBody>
      </p:sp>
      <p:sp>
        <p:nvSpPr>
          <p:cNvPr id="3" name="Segnaposto testo 2"/>
          <p:cNvSpPr>
            <a:spLocks noGrp="1"/>
          </p:cNvSpPr>
          <p:nvPr>
            <p:ph type="body" idx="1"/>
          </p:nvPr>
        </p:nvSpPr>
        <p:spPr>
          <a:xfrm>
            <a:off x="841248" y="5340096"/>
            <a:ext cx="9601200" cy="475488"/>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it-IT" smtClean="0"/>
              <a:t>Fare clic per modificare stili del testo dello schema</a:t>
            </a:r>
          </a:p>
        </p:txBody>
      </p:sp>
    </p:spTree>
    <p:extLst>
      <p:ext uri="{BB962C8B-B14F-4D97-AF65-F5344CB8AC3E}">
        <p14:creationId xmlns:p14="http://schemas.microsoft.com/office/powerpoint/2010/main" val="310345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1145224"/>
          </a:xfrm>
        </p:spPr>
        <p:txBody>
          <a:bodyPr rtlCol="0"/>
          <a:lstStyle/>
          <a:p>
            <a:pPr rtl="0"/>
            <a:r>
              <a:rPr lang="it-IT" smtClean="0"/>
              <a:t>Fare clic per modificare lo stile del titolo</a:t>
            </a:r>
            <a:endParaRPr lang="it-IT" dirty="0"/>
          </a:p>
        </p:txBody>
      </p:sp>
      <p:sp>
        <p:nvSpPr>
          <p:cNvPr id="3" name="Segnaposto contenuto 2"/>
          <p:cNvSpPr>
            <a:spLocks noGrp="1"/>
          </p:cNvSpPr>
          <p:nvPr>
            <p:ph sz="half" idx="1"/>
          </p:nvPr>
        </p:nvSpPr>
        <p:spPr>
          <a:xfrm>
            <a:off x="838200" y="1825625"/>
            <a:ext cx="50292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contenuto 3"/>
          <p:cNvSpPr>
            <a:spLocks noGrp="1"/>
          </p:cNvSpPr>
          <p:nvPr>
            <p:ph sz="half" idx="2"/>
          </p:nvPr>
        </p:nvSpPr>
        <p:spPr>
          <a:xfrm>
            <a:off x="6324600" y="1825625"/>
            <a:ext cx="50292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piè di pagina 4"/>
          <p:cNvSpPr>
            <a:spLocks noGrp="1"/>
          </p:cNvSpPr>
          <p:nvPr>
            <p:ph type="ftr" sz="quarter" idx="11"/>
          </p:nvPr>
        </p:nvSpPr>
        <p:spPr/>
        <p:txBody>
          <a:bodyPr rtlCol="0"/>
          <a:lstStyle/>
          <a:p>
            <a:endParaRPr lang="it-IT"/>
          </a:p>
        </p:txBody>
      </p:sp>
      <p:sp>
        <p:nvSpPr>
          <p:cNvPr id="5" name="Segnaposto data 5"/>
          <p:cNvSpPr>
            <a:spLocks noGrp="1"/>
          </p:cNvSpPr>
          <p:nvPr>
            <p:ph type="dt" sz="half" idx="10"/>
          </p:nvPr>
        </p:nvSpPr>
        <p:spPr/>
        <p:txBody>
          <a:bodyPr rtlCol="0"/>
          <a:lstStyle/>
          <a:p>
            <a:fld id="{7748D320-4FBE-425D-8FEC-11CF34FC7535}" type="datetimeFigureOut">
              <a:rPr lang="it-IT" smtClean="0"/>
              <a:t>24/04/2018</a:t>
            </a:fld>
            <a:endParaRPr lang="it-IT"/>
          </a:p>
        </p:txBody>
      </p:sp>
      <p:sp>
        <p:nvSpPr>
          <p:cNvPr id="7" name="Segnaposto numero diapositiva 6"/>
          <p:cNvSpPr>
            <a:spLocks noGrp="1"/>
          </p:cNvSpPr>
          <p:nvPr>
            <p:ph type="sldNum" sz="quarter" idx="12"/>
          </p:nvPr>
        </p:nvSpPr>
        <p:spPr/>
        <p:txBody>
          <a:bodyPr rtlCol="0"/>
          <a:lstStyle/>
          <a:p>
            <a:fld id="{25DF501C-FB3A-4B9F-B56C-A6E2C5B70517}" type="slidenum">
              <a:rPr lang="it-IT" smtClean="0"/>
              <a:t>‹N›</a:t>
            </a:fld>
            <a:endParaRPr lang="it-IT"/>
          </a:p>
        </p:txBody>
      </p:sp>
    </p:spTree>
    <p:extLst>
      <p:ext uri="{BB962C8B-B14F-4D97-AF65-F5344CB8AC3E}">
        <p14:creationId xmlns:p14="http://schemas.microsoft.com/office/powerpoint/2010/main" val="286370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testo 2"/>
          <p:cNvSpPr>
            <a:spLocks noGrp="1"/>
          </p:cNvSpPr>
          <p:nvPr>
            <p:ph type="body" idx="1"/>
          </p:nvPr>
        </p:nvSpPr>
        <p:spPr>
          <a:xfrm>
            <a:off x="839788" y="1828800"/>
            <a:ext cx="50292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smtClean="0"/>
              <a:t>Fare clic per modificare stili del testo dello schema</a:t>
            </a:r>
          </a:p>
        </p:txBody>
      </p:sp>
      <p:sp>
        <p:nvSpPr>
          <p:cNvPr id="4" name="Segnaposto contenuto 3"/>
          <p:cNvSpPr>
            <a:spLocks noGrp="1"/>
          </p:cNvSpPr>
          <p:nvPr>
            <p:ph sz="half" idx="2"/>
          </p:nvPr>
        </p:nvSpPr>
        <p:spPr>
          <a:xfrm>
            <a:off x="839788" y="2514600"/>
            <a:ext cx="50292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testo 4"/>
          <p:cNvSpPr>
            <a:spLocks noGrp="1"/>
          </p:cNvSpPr>
          <p:nvPr>
            <p:ph type="body" sz="quarter" idx="3"/>
          </p:nvPr>
        </p:nvSpPr>
        <p:spPr>
          <a:xfrm>
            <a:off x="6326188" y="1828800"/>
            <a:ext cx="50292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smtClean="0"/>
              <a:t>Fare clic per modificare stili del testo dello schema</a:t>
            </a:r>
          </a:p>
        </p:txBody>
      </p:sp>
      <p:sp>
        <p:nvSpPr>
          <p:cNvPr id="6" name="Segnaposto contenuto 5"/>
          <p:cNvSpPr>
            <a:spLocks noGrp="1"/>
          </p:cNvSpPr>
          <p:nvPr>
            <p:ph sz="quarter" idx="4"/>
          </p:nvPr>
        </p:nvSpPr>
        <p:spPr>
          <a:xfrm>
            <a:off x="6326188" y="2514600"/>
            <a:ext cx="50292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8" name="Segnaposto piè di pagina 6"/>
          <p:cNvSpPr>
            <a:spLocks noGrp="1"/>
          </p:cNvSpPr>
          <p:nvPr>
            <p:ph type="ftr" sz="quarter" idx="11"/>
          </p:nvPr>
        </p:nvSpPr>
        <p:spPr/>
        <p:txBody>
          <a:bodyPr rtlCol="0"/>
          <a:lstStyle/>
          <a:p>
            <a:endParaRPr lang="it-IT"/>
          </a:p>
        </p:txBody>
      </p:sp>
      <p:sp>
        <p:nvSpPr>
          <p:cNvPr id="7" name="Segnaposto data 7"/>
          <p:cNvSpPr>
            <a:spLocks noGrp="1"/>
          </p:cNvSpPr>
          <p:nvPr>
            <p:ph type="dt" sz="half" idx="10"/>
          </p:nvPr>
        </p:nvSpPr>
        <p:spPr/>
        <p:txBody>
          <a:bodyPr rtlCol="0"/>
          <a:lstStyle/>
          <a:p>
            <a:fld id="{7748D320-4FBE-425D-8FEC-11CF34FC7535}" type="datetimeFigureOut">
              <a:rPr lang="it-IT" smtClean="0"/>
              <a:t>24/04/2018</a:t>
            </a:fld>
            <a:endParaRPr lang="it-IT"/>
          </a:p>
        </p:txBody>
      </p:sp>
      <p:sp>
        <p:nvSpPr>
          <p:cNvPr id="9" name="Segnaposto numero diapositiva 8"/>
          <p:cNvSpPr>
            <a:spLocks noGrp="1"/>
          </p:cNvSpPr>
          <p:nvPr>
            <p:ph type="sldNum" sz="quarter" idx="12"/>
          </p:nvPr>
        </p:nvSpPr>
        <p:spPr/>
        <p:txBody>
          <a:bodyPr rtlCol="0"/>
          <a:lstStyle/>
          <a:p>
            <a:fld id="{25DF501C-FB3A-4B9F-B56C-A6E2C5B70517}" type="slidenum">
              <a:rPr lang="it-IT" smtClean="0"/>
              <a:t>‹N›</a:t>
            </a:fld>
            <a:endParaRPr lang="it-IT"/>
          </a:p>
        </p:txBody>
      </p:sp>
    </p:spTree>
    <p:extLst>
      <p:ext uri="{BB962C8B-B14F-4D97-AF65-F5344CB8AC3E}">
        <p14:creationId xmlns:p14="http://schemas.microsoft.com/office/powerpoint/2010/main" val="377049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4" name="Segnaposto piè di pagina 2"/>
          <p:cNvSpPr>
            <a:spLocks noGrp="1"/>
          </p:cNvSpPr>
          <p:nvPr>
            <p:ph type="ftr" sz="quarter" idx="11"/>
          </p:nvPr>
        </p:nvSpPr>
        <p:spPr/>
        <p:txBody>
          <a:bodyPr rtlCol="0"/>
          <a:lstStyle/>
          <a:p>
            <a:endParaRPr lang="it-IT"/>
          </a:p>
        </p:txBody>
      </p:sp>
      <p:sp>
        <p:nvSpPr>
          <p:cNvPr id="3" name="Segnaposto data 3"/>
          <p:cNvSpPr>
            <a:spLocks noGrp="1"/>
          </p:cNvSpPr>
          <p:nvPr>
            <p:ph type="dt" sz="half" idx="10"/>
          </p:nvPr>
        </p:nvSpPr>
        <p:spPr/>
        <p:txBody>
          <a:bodyPr rtlCol="0"/>
          <a:lstStyle/>
          <a:p>
            <a:fld id="{7748D320-4FBE-425D-8FEC-11CF34FC7535}" type="datetimeFigureOut">
              <a:rPr lang="it-IT" smtClean="0"/>
              <a:t>24/04/2018</a:t>
            </a:fld>
            <a:endParaRPr lang="it-IT"/>
          </a:p>
        </p:txBody>
      </p:sp>
      <p:sp>
        <p:nvSpPr>
          <p:cNvPr id="5" name="Segnaposto numero diapositiva 4"/>
          <p:cNvSpPr>
            <a:spLocks noGrp="1"/>
          </p:cNvSpPr>
          <p:nvPr>
            <p:ph type="sldNum" sz="quarter" idx="12"/>
          </p:nvPr>
        </p:nvSpPr>
        <p:spPr/>
        <p:txBody>
          <a:bodyPr rtlCol="0"/>
          <a:lstStyle/>
          <a:p>
            <a:fld id="{25DF501C-FB3A-4B9F-B56C-A6E2C5B70517}" type="slidenum">
              <a:rPr lang="it-IT" smtClean="0"/>
              <a:t>‹N›</a:t>
            </a:fld>
            <a:endParaRPr lang="it-IT"/>
          </a:p>
        </p:txBody>
      </p:sp>
    </p:spTree>
    <p:extLst>
      <p:ext uri="{BB962C8B-B14F-4D97-AF65-F5344CB8AC3E}">
        <p14:creationId xmlns:p14="http://schemas.microsoft.com/office/powerpoint/2010/main" val="373481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3" name="Segnaposto piè di pagina 1"/>
          <p:cNvSpPr>
            <a:spLocks noGrp="1"/>
          </p:cNvSpPr>
          <p:nvPr>
            <p:ph type="ftr" sz="quarter" idx="11"/>
          </p:nvPr>
        </p:nvSpPr>
        <p:spPr/>
        <p:txBody>
          <a:bodyPr rtlCol="0"/>
          <a:lstStyle/>
          <a:p>
            <a:endParaRPr lang="it-IT"/>
          </a:p>
        </p:txBody>
      </p:sp>
      <p:sp>
        <p:nvSpPr>
          <p:cNvPr id="2" name="Segnaposto data 2"/>
          <p:cNvSpPr>
            <a:spLocks noGrp="1"/>
          </p:cNvSpPr>
          <p:nvPr>
            <p:ph type="dt" sz="half" idx="10"/>
          </p:nvPr>
        </p:nvSpPr>
        <p:spPr/>
        <p:txBody>
          <a:bodyPr rtlCol="0"/>
          <a:lstStyle/>
          <a:p>
            <a:fld id="{7748D320-4FBE-425D-8FEC-11CF34FC7535}" type="datetimeFigureOut">
              <a:rPr lang="it-IT" smtClean="0"/>
              <a:t>24/04/2018</a:t>
            </a:fld>
            <a:endParaRPr lang="it-IT"/>
          </a:p>
        </p:txBody>
      </p:sp>
      <p:sp>
        <p:nvSpPr>
          <p:cNvPr id="4" name="Segnaposto numero diapositiva 3"/>
          <p:cNvSpPr>
            <a:spLocks noGrp="1"/>
          </p:cNvSpPr>
          <p:nvPr>
            <p:ph type="sldNum" sz="quarter" idx="12"/>
          </p:nvPr>
        </p:nvSpPr>
        <p:spPr/>
        <p:txBody>
          <a:bodyPr rtlCol="0"/>
          <a:lstStyle/>
          <a:p>
            <a:fld id="{25DF501C-FB3A-4B9F-B56C-A6E2C5B70517}" type="slidenum">
              <a:rPr lang="it-IT" smtClean="0"/>
              <a:t>‹N›</a:t>
            </a:fld>
            <a:endParaRPr lang="it-IT"/>
          </a:p>
        </p:txBody>
      </p:sp>
    </p:spTree>
    <p:extLst>
      <p:ext uri="{BB962C8B-B14F-4D97-AF65-F5344CB8AC3E}">
        <p14:creationId xmlns:p14="http://schemas.microsoft.com/office/powerpoint/2010/main" val="395498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924800" y="1524000"/>
            <a:ext cx="3429000" cy="1905000"/>
          </a:xfrm>
        </p:spPr>
        <p:txBody>
          <a:bodyPr rtlCol="0" anchor="b">
            <a:normAutofit/>
          </a:bodyPr>
          <a:lstStyle>
            <a:lvl1pPr>
              <a:defRPr sz="3400"/>
            </a:lvl1pPr>
          </a:lstStyle>
          <a:p>
            <a:pPr rtl="0"/>
            <a:r>
              <a:rPr lang="it-IT" smtClean="0"/>
              <a:t>Fare clic per modificare lo stile del titolo</a:t>
            </a:r>
            <a:endParaRPr lang="it-IT" dirty="0"/>
          </a:p>
        </p:txBody>
      </p:sp>
      <p:sp>
        <p:nvSpPr>
          <p:cNvPr id="3" name="Segnaposto contenuto 2"/>
          <p:cNvSpPr>
            <a:spLocks noGrp="1"/>
          </p:cNvSpPr>
          <p:nvPr>
            <p:ph idx="1"/>
          </p:nvPr>
        </p:nvSpPr>
        <p:spPr>
          <a:xfrm>
            <a:off x="838200" y="685800"/>
            <a:ext cx="6400800" cy="52578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testo 3"/>
          <p:cNvSpPr>
            <a:spLocks noGrp="1"/>
          </p:cNvSpPr>
          <p:nvPr>
            <p:ph type="body" sz="half" idx="2"/>
          </p:nvPr>
        </p:nvSpPr>
        <p:spPr>
          <a:xfrm>
            <a:off x="7924800" y="3581400"/>
            <a:ext cx="3429000"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smtClean="0"/>
              <a:t>Fare clic per modificare stili del testo dello schema</a:t>
            </a:r>
          </a:p>
        </p:txBody>
      </p:sp>
      <p:sp>
        <p:nvSpPr>
          <p:cNvPr id="6" name="Segnaposto piè di pagina 4"/>
          <p:cNvSpPr>
            <a:spLocks noGrp="1"/>
          </p:cNvSpPr>
          <p:nvPr>
            <p:ph type="ftr" sz="quarter" idx="11"/>
          </p:nvPr>
        </p:nvSpPr>
        <p:spPr/>
        <p:txBody>
          <a:bodyPr rtlCol="0"/>
          <a:lstStyle/>
          <a:p>
            <a:endParaRPr lang="it-IT"/>
          </a:p>
        </p:txBody>
      </p:sp>
      <p:sp>
        <p:nvSpPr>
          <p:cNvPr id="5" name="Segnaposto data 5"/>
          <p:cNvSpPr>
            <a:spLocks noGrp="1"/>
          </p:cNvSpPr>
          <p:nvPr>
            <p:ph type="dt" sz="half" idx="10"/>
          </p:nvPr>
        </p:nvSpPr>
        <p:spPr/>
        <p:txBody>
          <a:bodyPr rtlCol="0"/>
          <a:lstStyle/>
          <a:p>
            <a:fld id="{7748D320-4FBE-425D-8FEC-11CF34FC7535}" type="datetimeFigureOut">
              <a:rPr lang="it-IT" smtClean="0"/>
              <a:t>24/04/2018</a:t>
            </a:fld>
            <a:endParaRPr lang="it-IT"/>
          </a:p>
        </p:txBody>
      </p:sp>
      <p:sp>
        <p:nvSpPr>
          <p:cNvPr id="7" name="Segnaposto numero diapositiva 6"/>
          <p:cNvSpPr>
            <a:spLocks noGrp="1"/>
          </p:cNvSpPr>
          <p:nvPr>
            <p:ph type="sldNum" sz="quarter" idx="12"/>
          </p:nvPr>
        </p:nvSpPr>
        <p:spPr/>
        <p:txBody>
          <a:bodyPr rtlCol="0"/>
          <a:lstStyle/>
          <a:p>
            <a:fld id="{25DF501C-FB3A-4B9F-B56C-A6E2C5B70517}" type="slidenum">
              <a:rPr lang="it-IT" smtClean="0"/>
              <a:t>‹N›</a:t>
            </a:fld>
            <a:endParaRPr lang="it-IT"/>
          </a:p>
        </p:txBody>
      </p:sp>
    </p:spTree>
    <p:extLst>
      <p:ext uri="{BB962C8B-B14F-4D97-AF65-F5344CB8AC3E}">
        <p14:creationId xmlns:p14="http://schemas.microsoft.com/office/powerpoint/2010/main" val="265995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924800" y="1527048"/>
            <a:ext cx="3429000" cy="1901952"/>
          </a:xfrm>
        </p:spPr>
        <p:txBody>
          <a:bodyPr rtlCol="0" anchor="b">
            <a:normAutofit/>
          </a:bodyPr>
          <a:lstStyle>
            <a:lvl1pPr>
              <a:defRPr sz="3400"/>
            </a:lvl1pPr>
          </a:lstStyle>
          <a:p>
            <a:pPr rtl="0"/>
            <a:r>
              <a:rPr lang="it-IT" smtClean="0"/>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838198" y="685800"/>
            <a:ext cx="6400800" cy="5257800"/>
          </a:xfrm>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smtClean="0"/>
              <a:t>Fare clic sull'icona per inserire un'immagine</a:t>
            </a:r>
            <a:endParaRPr lang="it-IT" dirty="0"/>
          </a:p>
        </p:txBody>
      </p:sp>
      <p:sp>
        <p:nvSpPr>
          <p:cNvPr id="4" name="Segnaposto testo 3"/>
          <p:cNvSpPr>
            <a:spLocks noGrp="1"/>
          </p:cNvSpPr>
          <p:nvPr>
            <p:ph type="body" sz="half" idx="2"/>
          </p:nvPr>
        </p:nvSpPr>
        <p:spPr>
          <a:xfrm>
            <a:off x="7924800" y="3581400"/>
            <a:ext cx="3428999"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smtClean="0"/>
              <a:t>Fare clic per modificare stili del testo dello schema</a:t>
            </a:r>
          </a:p>
        </p:txBody>
      </p:sp>
      <p:sp>
        <p:nvSpPr>
          <p:cNvPr id="6" name="Segnaposto piè di pagina 4"/>
          <p:cNvSpPr>
            <a:spLocks noGrp="1"/>
          </p:cNvSpPr>
          <p:nvPr>
            <p:ph type="ftr" sz="quarter" idx="11"/>
          </p:nvPr>
        </p:nvSpPr>
        <p:spPr/>
        <p:txBody>
          <a:bodyPr rtlCol="0"/>
          <a:lstStyle/>
          <a:p>
            <a:endParaRPr lang="it-IT"/>
          </a:p>
        </p:txBody>
      </p:sp>
      <p:sp>
        <p:nvSpPr>
          <p:cNvPr id="5" name="Segnaposto data 5"/>
          <p:cNvSpPr>
            <a:spLocks noGrp="1"/>
          </p:cNvSpPr>
          <p:nvPr>
            <p:ph type="dt" sz="half" idx="10"/>
          </p:nvPr>
        </p:nvSpPr>
        <p:spPr/>
        <p:txBody>
          <a:bodyPr rtlCol="0"/>
          <a:lstStyle/>
          <a:p>
            <a:fld id="{7748D320-4FBE-425D-8FEC-11CF34FC7535}" type="datetimeFigureOut">
              <a:rPr lang="it-IT" smtClean="0"/>
              <a:t>24/04/2018</a:t>
            </a:fld>
            <a:endParaRPr lang="it-IT"/>
          </a:p>
        </p:txBody>
      </p:sp>
      <p:sp>
        <p:nvSpPr>
          <p:cNvPr id="7" name="Segnaposto numero diapositiva 6"/>
          <p:cNvSpPr>
            <a:spLocks noGrp="1"/>
          </p:cNvSpPr>
          <p:nvPr>
            <p:ph type="sldNum" sz="quarter" idx="12"/>
          </p:nvPr>
        </p:nvSpPr>
        <p:spPr/>
        <p:txBody>
          <a:bodyPr rtlCol="0"/>
          <a:lstStyle/>
          <a:p>
            <a:fld id="{25DF501C-FB3A-4B9F-B56C-A6E2C5B70517}" type="slidenum">
              <a:rPr lang="it-IT" smtClean="0"/>
              <a:t>‹N›</a:t>
            </a:fld>
            <a:endParaRPr lang="it-IT"/>
          </a:p>
        </p:txBody>
      </p:sp>
    </p:spTree>
    <p:extLst>
      <p:ext uri="{BB962C8B-B14F-4D97-AF65-F5344CB8AC3E}">
        <p14:creationId xmlns:p14="http://schemas.microsoft.com/office/powerpoint/2010/main" val="278507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p:cNvSpPr/>
          <p:nvPr/>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Segnaposto titolo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pPr rtl="0"/>
            <a:r>
              <a:rPr lang="it-IT" dirty="0" smtClean="0"/>
              <a:t>Fare clic per modificare lo stile del titolo</a:t>
            </a:r>
            <a:endParaRPr lang="it-IT" dirty="0"/>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endParaRPr lang="it-IT" dirty="0"/>
          </a:p>
        </p:txBody>
      </p:sp>
      <p:sp>
        <p:nvSpPr>
          <p:cNvPr id="5" name="Segnaposto piè di pagina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it-IT"/>
          </a:p>
        </p:txBody>
      </p:sp>
      <p:sp>
        <p:nvSpPr>
          <p:cNvPr id="4" name="Segnaposto data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7748D320-4FBE-425D-8FEC-11CF34FC7535}" type="datetimeFigureOut">
              <a:rPr lang="it-IT" smtClean="0"/>
              <a:t>24/04/2018</a:t>
            </a:fld>
            <a:endParaRPr lang="it-IT"/>
          </a:p>
        </p:txBody>
      </p:sp>
      <p:sp>
        <p:nvSpPr>
          <p:cNvPr id="6" name="Segnaposto numero diapositiva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25DF501C-FB3A-4B9F-B56C-A6E2C5B70517}" type="slidenum">
              <a:rPr lang="it-IT" smtClean="0"/>
              <a:t>‹N›</a:t>
            </a:fld>
            <a:endParaRPr lang="it-IT"/>
          </a:p>
        </p:txBody>
      </p:sp>
    </p:spTree>
    <p:extLst>
      <p:ext uri="{BB962C8B-B14F-4D97-AF65-F5344CB8AC3E}">
        <p14:creationId xmlns:p14="http://schemas.microsoft.com/office/powerpoint/2010/main" val="21511748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rFGiHm5WMLk"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3464" y="4332039"/>
            <a:ext cx="7518664" cy="923330"/>
          </a:xfrm>
          <a:prstGeom prst="rect">
            <a:avLst/>
          </a:prstGeom>
          <a:noFill/>
        </p:spPr>
        <p:txBody>
          <a:bodyPr wrap="square" lIns="91440" tIns="45720" rIns="91440" bIns="45720">
            <a:spAutoFit/>
          </a:bodyPr>
          <a:lstStyle/>
          <a:p>
            <a:pPr algn="ctr"/>
            <a:r>
              <a:rPr lang="it-IT"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PAPER TOWNS</a:t>
            </a:r>
            <a:endParaRPr lang="it-IT"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CasellaDiTesto 4"/>
          <p:cNvSpPr txBox="1"/>
          <p:nvPr/>
        </p:nvSpPr>
        <p:spPr>
          <a:xfrm>
            <a:off x="7939684" y="5255369"/>
            <a:ext cx="5248894" cy="861774"/>
          </a:xfrm>
          <a:prstGeom prst="rect">
            <a:avLst/>
          </a:prstGeom>
          <a:noFill/>
        </p:spPr>
        <p:txBody>
          <a:bodyPr wrap="square" rtlCol="0">
            <a:spAutoFit/>
          </a:bodyPr>
          <a:lstStyle/>
          <a:p>
            <a:r>
              <a:rPr lang="it-IT" dirty="0" smtClean="0"/>
              <a:t/>
            </a:r>
            <a:br>
              <a:rPr lang="it-IT" dirty="0" smtClean="0"/>
            </a:br>
            <a:r>
              <a:rPr lang="it-IT" sz="3200" dirty="0" smtClean="0"/>
              <a:t>A </a:t>
            </a:r>
            <a:r>
              <a:rPr lang="it-IT" sz="3200" dirty="0"/>
              <a:t>book </a:t>
            </a:r>
            <a:r>
              <a:rPr lang="it-IT" sz="3200" dirty="0" smtClean="0"/>
              <a:t>by </a:t>
            </a:r>
            <a:r>
              <a:rPr lang="it-IT" sz="3200" dirty="0" smtClean="0">
                <a:solidFill>
                  <a:srgbClr val="FF0000"/>
                </a:solidFill>
              </a:rPr>
              <a:t>John Green</a:t>
            </a:r>
            <a:endParaRPr lang="it-IT" sz="3200" dirty="0">
              <a:solidFill>
                <a:srgbClr val="FF0000"/>
              </a:solidFill>
            </a:endParaRPr>
          </a:p>
        </p:txBody>
      </p:sp>
      <p:pic>
        <p:nvPicPr>
          <p:cNvPr id="2050" name="Picture 2" descr="Risultati immagini per paper town fi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763" y="131388"/>
            <a:ext cx="2345578" cy="360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0333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0" y="3365224"/>
            <a:ext cx="8107680" cy="2731008"/>
          </a:xfrm>
        </p:spPr>
        <p:txBody>
          <a:bodyPr>
            <a:normAutofit/>
          </a:bodyPr>
          <a:lstStyle/>
          <a:p>
            <a:pPr algn="just"/>
            <a:r>
              <a:rPr lang="en-US" sz="3200" dirty="0"/>
              <a:t>It is a book that speaks of appearance and reality, but also tells of all the upsets and anxieties that affect a very special period of life. </a:t>
            </a:r>
            <a:r>
              <a:rPr lang="en-US" sz="3200" dirty="0" smtClean="0"/>
              <a:t>It </a:t>
            </a:r>
            <a:r>
              <a:rPr lang="en-US" sz="3200" dirty="0"/>
              <a:t>has a pressing reading and arouses suspense and tension </a:t>
            </a:r>
            <a:r>
              <a:rPr lang="en-US" sz="3200" dirty="0" smtClean="0"/>
              <a:t>into </a:t>
            </a:r>
            <a:r>
              <a:rPr lang="en-US" sz="3200" dirty="0"/>
              <a:t>the </a:t>
            </a:r>
            <a:r>
              <a:rPr lang="en-US" sz="3200" dirty="0" smtClean="0"/>
              <a:t>reader.</a:t>
            </a:r>
            <a:endParaRPr lang="it-IT" sz="32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210" y="118754"/>
            <a:ext cx="4335664" cy="5977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2Left"/>
            <a:lightRig rig="threePt" dir="t"/>
          </a:scene3d>
        </p:spPr>
      </p:pic>
    </p:spTree>
    <p:extLst>
      <p:ext uri="{BB962C8B-B14F-4D97-AF65-F5344CB8AC3E}">
        <p14:creationId xmlns:p14="http://schemas.microsoft.com/office/powerpoint/2010/main" val="13733101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096768"/>
            <a:ext cx="12192000" cy="2779776"/>
          </a:xfrm>
        </p:spPr>
        <p:txBody>
          <a:bodyPr>
            <a:noAutofit/>
          </a:bodyPr>
          <a:lstStyle/>
          <a:p>
            <a:pPr algn="just"/>
            <a:r>
              <a:rPr lang="en-US" sz="2400" dirty="0"/>
              <a:t>Paper towns by John Green is the story of Quentin Jacobsen and Margo Roth Spiegelman, two teenagers on the threshold of adult life.</a:t>
            </a:r>
            <a:br>
              <a:rPr lang="en-US" sz="2400" dirty="0"/>
            </a:br>
            <a:r>
              <a:rPr lang="en-US" sz="2400" dirty="0"/>
              <a:t/>
            </a:r>
            <a:br>
              <a:rPr lang="en-US" sz="2400" dirty="0"/>
            </a:br>
            <a:r>
              <a:rPr lang="en-US" sz="2400" dirty="0"/>
              <a:t>Quentin has always been in love with Margo, ever since they were both children, but then </a:t>
            </a:r>
            <a:r>
              <a:rPr lang="en-US" sz="2400" dirty="0" smtClean="0"/>
              <a:t>with the passing of </a:t>
            </a:r>
            <a:r>
              <a:rPr lang="en-US" sz="2400" dirty="0"/>
              <a:t>time, their special bond has faded, until the day before graduation, when Margo shows up at Quentin's window and drags him into a night of adventure.</a:t>
            </a:r>
            <a:r>
              <a:rPr lang="it-IT" sz="2400" dirty="0"/>
              <a:t/>
            </a:r>
            <a:br>
              <a:rPr lang="it-IT" sz="2400" dirty="0"/>
            </a:br>
            <a:endParaRPr lang="it-IT" sz="2000" dirty="0"/>
          </a:p>
        </p:txBody>
      </p:sp>
      <p:pic>
        <p:nvPicPr>
          <p:cNvPr id="1026" name="Picture 2" descr="Risultati immagini per paper towns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8780"/>
            <a:ext cx="4268677" cy="2120279"/>
          </a:xfrm>
          <a:prstGeom prst="rect">
            <a:avLst/>
          </a:prstGeom>
          <a:ln>
            <a:noFill/>
          </a:ln>
          <a:effectLst>
            <a:glow rad="228600">
              <a:schemeClr val="accent1">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6520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840736"/>
            <a:ext cx="12192000" cy="2804160"/>
          </a:xfrm>
        </p:spPr>
        <p:txBody>
          <a:bodyPr>
            <a:noAutofit/>
          </a:bodyPr>
          <a:lstStyle/>
          <a:p>
            <a:pPr algn="just"/>
            <a:r>
              <a:rPr lang="en-US" sz="2800" dirty="0"/>
              <a:t>The next morning, Margo disappears in a mysterious way, but nobody cares. Thus </a:t>
            </a:r>
            <a:r>
              <a:rPr lang="en-US" sz="2800" dirty="0" smtClean="0"/>
              <a:t>the </a:t>
            </a:r>
            <a:r>
              <a:rPr lang="en-US" sz="2800" dirty="0"/>
              <a:t>search for Quentin and his friends Ben, Radar and Lacey began, not only a search for Margo, but also a research on themselves, a journey to discover what in life is true and what is instead "paper</a:t>
            </a:r>
            <a:r>
              <a:rPr lang="en-US" sz="2800" dirty="0" smtClean="0"/>
              <a:t>", </a:t>
            </a:r>
            <a:r>
              <a:rPr lang="en-US" sz="2800" dirty="0"/>
              <a:t>what is real and what is only perception, mask.</a:t>
            </a:r>
            <a:endParaRPr lang="it-IT" sz="2800" dirty="0"/>
          </a:p>
        </p:txBody>
      </p:sp>
      <p:sp>
        <p:nvSpPr>
          <p:cNvPr id="3" name="CasellaDiTesto 2"/>
          <p:cNvSpPr txBox="1"/>
          <p:nvPr/>
        </p:nvSpPr>
        <p:spPr>
          <a:xfrm>
            <a:off x="8034699" y="1882267"/>
            <a:ext cx="4457618" cy="875546"/>
          </a:xfrm>
          <a:prstGeom prst="rect">
            <a:avLst/>
          </a:prstGeom>
          <a:noFill/>
        </p:spPr>
        <p:txBody>
          <a:bodyPr wrap="square" rtlCol="0">
            <a:spAutoFit/>
          </a:bodyPr>
          <a:lstStyle/>
          <a:p>
            <a:endParaRPr lang="it-IT" dirty="0"/>
          </a:p>
        </p:txBody>
      </p:sp>
      <p:pic>
        <p:nvPicPr>
          <p:cNvPr id="1026"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422" y="235555"/>
            <a:ext cx="2605181" cy="260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569755"/>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8843" y="3322622"/>
            <a:ext cx="9601200" cy="2515265"/>
          </a:xfrm>
        </p:spPr>
        <p:txBody>
          <a:bodyPr>
            <a:noAutofit/>
          </a:bodyPr>
          <a:lstStyle/>
          <a:p>
            <a:pPr algn="just"/>
            <a:r>
              <a:rPr lang="en-US" sz="2400" dirty="0" smtClean="0">
                <a:latin typeface="+mn-lt"/>
              </a:rPr>
              <a:t>It </a:t>
            </a:r>
            <a:r>
              <a:rPr lang="en-US" sz="2400" dirty="0">
                <a:latin typeface="+mn-lt"/>
              </a:rPr>
              <a:t>is a fantastic book to read in one breath. John Green never disappoints: whatever the </a:t>
            </a:r>
            <a:r>
              <a:rPr lang="en-US" sz="2400" dirty="0" smtClean="0">
                <a:latin typeface="+mn-lt"/>
              </a:rPr>
              <a:t>story is,  </a:t>
            </a:r>
            <a:r>
              <a:rPr lang="en-US" sz="2400" dirty="0">
                <a:latin typeface="+mn-lt"/>
              </a:rPr>
              <a:t>everything comes to </a:t>
            </a:r>
            <a:r>
              <a:rPr lang="en-US" sz="2400" dirty="0" smtClean="0">
                <a:latin typeface="+mn-lt"/>
              </a:rPr>
              <a:t>life at the end such as places and emotions</a:t>
            </a:r>
            <a:r>
              <a:rPr lang="en-US" sz="2400" dirty="0">
                <a:latin typeface="+mn-lt"/>
              </a:rPr>
              <a:t>. And in a moment </a:t>
            </a:r>
            <a:r>
              <a:rPr lang="en-US" sz="2400" dirty="0" smtClean="0">
                <a:latin typeface="+mn-lt"/>
              </a:rPr>
              <a:t>readers </a:t>
            </a:r>
            <a:r>
              <a:rPr lang="en-US" sz="2400" dirty="0">
                <a:latin typeface="+mn-lt"/>
              </a:rPr>
              <a:t>are catapulted on a journey in search of </a:t>
            </a:r>
            <a:r>
              <a:rPr lang="en-US" sz="2400" dirty="0" smtClean="0">
                <a:latin typeface="+mn-lt"/>
              </a:rPr>
              <a:t>Margo. Yet </a:t>
            </a:r>
            <a:r>
              <a:rPr lang="en-US" sz="2400" dirty="0">
                <a:latin typeface="+mn-lt"/>
              </a:rPr>
              <a:t>in reality it is much more than a simple journey. It is </a:t>
            </a:r>
            <a:r>
              <a:rPr lang="en-US" sz="2400" dirty="0" smtClean="0">
                <a:latin typeface="+mn-lt"/>
              </a:rPr>
              <a:t>a journey </a:t>
            </a:r>
            <a:r>
              <a:rPr lang="en-US" sz="2400" dirty="0">
                <a:latin typeface="+mn-lt"/>
              </a:rPr>
              <a:t>of self-discovery. Step by step the pieces of </a:t>
            </a:r>
            <a:r>
              <a:rPr lang="en-US" sz="2400" dirty="0" smtClean="0">
                <a:latin typeface="+mn-lt"/>
              </a:rPr>
              <a:t>the </a:t>
            </a:r>
            <a:r>
              <a:rPr lang="en-US" sz="2400" dirty="0">
                <a:latin typeface="+mn-lt"/>
              </a:rPr>
              <a:t>puzzle come together because "you have to get lost before finding yourself </a:t>
            </a:r>
            <a:r>
              <a:rPr lang="en-US" sz="2400" dirty="0" smtClean="0">
                <a:latin typeface="+mn-lt"/>
              </a:rPr>
              <a:t>again”</a:t>
            </a:r>
            <a:endParaRPr lang="it-IT" sz="2400" dirty="0">
              <a:latin typeface="+mn-lt"/>
            </a:endParaRPr>
          </a:p>
        </p:txBody>
      </p:sp>
      <p:sp>
        <p:nvSpPr>
          <p:cNvPr id="5" name="Rettangolo 4"/>
          <p:cNvSpPr/>
          <p:nvPr/>
        </p:nvSpPr>
        <p:spPr>
          <a:xfrm>
            <a:off x="1737361" y="826826"/>
            <a:ext cx="8705087" cy="1754326"/>
          </a:xfrm>
          <a:prstGeom prst="rect">
            <a:avLst/>
          </a:prstGeom>
        </p:spPr>
        <p:txBody>
          <a:bodyPr wrap="square">
            <a:spAutoFit/>
          </a:bodyPr>
          <a:lstStyle/>
          <a:p>
            <a:pPr algn="ctr"/>
            <a:r>
              <a:rPr lang="it-IT" sz="5400" b="1" dirty="0" err="1" smtClean="0">
                <a:ln w="9525">
                  <a:solidFill>
                    <a:schemeClr val="bg2"/>
                  </a:solidFill>
                  <a:prstDash val="solid"/>
                </a:ln>
                <a:solidFill>
                  <a:schemeClr val="accent5"/>
                </a:solidFill>
                <a:effectLst>
                  <a:glow rad="101600">
                    <a:schemeClr val="accent2">
                      <a:satMod val="175000"/>
                      <a:alpha val="40000"/>
                    </a:schemeClr>
                  </a:glow>
                  <a:outerShdw blurRad="12700" dist="38100" dir="2700000" algn="tl" rotWithShape="0">
                    <a:schemeClr val="accent5">
                      <a:lumMod val="60000"/>
                      <a:lumOff val="40000"/>
                    </a:schemeClr>
                  </a:outerShdw>
                </a:effectLst>
              </a:rPr>
              <a:t>Why</a:t>
            </a:r>
            <a:r>
              <a:rPr lang="it-IT" sz="5400" b="1" dirty="0" smtClean="0">
                <a:ln w="9525">
                  <a:solidFill>
                    <a:schemeClr val="bg2"/>
                  </a:solidFill>
                  <a:prstDash val="solid"/>
                </a:ln>
                <a:solidFill>
                  <a:schemeClr val="accent5"/>
                </a:solidFill>
                <a:effectLst>
                  <a:glow rad="101600">
                    <a:schemeClr val="accent2">
                      <a:satMod val="175000"/>
                      <a:alpha val="40000"/>
                    </a:schemeClr>
                  </a:glow>
                  <a:outerShdw blurRad="12700" dist="38100" dir="2700000" algn="tl" rotWithShape="0">
                    <a:schemeClr val="accent5">
                      <a:lumMod val="60000"/>
                      <a:lumOff val="40000"/>
                    </a:schemeClr>
                  </a:outerShdw>
                </a:effectLst>
              </a:rPr>
              <a:t> </a:t>
            </a:r>
            <a:r>
              <a:rPr lang="it-IT" sz="5400" b="1" dirty="0" err="1" smtClean="0">
                <a:ln w="9525">
                  <a:solidFill>
                    <a:schemeClr val="bg2"/>
                  </a:solidFill>
                  <a:prstDash val="solid"/>
                </a:ln>
                <a:solidFill>
                  <a:schemeClr val="accent5"/>
                </a:solidFill>
                <a:effectLst>
                  <a:glow rad="101600">
                    <a:schemeClr val="accent2">
                      <a:satMod val="175000"/>
                      <a:alpha val="40000"/>
                    </a:schemeClr>
                  </a:glow>
                  <a:outerShdw blurRad="12700" dist="38100" dir="2700000" algn="tl" rotWithShape="0">
                    <a:schemeClr val="accent5">
                      <a:lumMod val="60000"/>
                      <a:lumOff val="40000"/>
                    </a:schemeClr>
                  </a:outerShdw>
                </a:effectLst>
              </a:rPr>
              <a:t>you</a:t>
            </a:r>
            <a:r>
              <a:rPr lang="it-IT" sz="5400" b="1" dirty="0" smtClean="0">
                <a:ln w="9525">
                  <a:solidFill>
                    <a:schemeClr val="bg2"/>
                  </a:solidFill>
                  <a:prstDash val="solid"/>
                </a:ln>
                <a:solidFill>
                  <a:schemeClr val="accent5"/>
                </a:solidFill>
                <a:effectLst>
                  <a:glow rad="101600">
                    <a:schemeClr val="accent2">
                      <a:satMod val="175000"/>
                      <a:alpha val="40000"/>
                    </a:schemeClr>
                  </a:glow>
                  <a:outerShdw blurRad="12700" dist="38100" dir="2700000" algn="tl" rotWithShape="0">
                    <a:schemeClr val="accent5">
                      <a:lumMod val="60000"/>
                      <a:lumOff val="40000"/>
                    </a:schemeClr>
                  </a:outerShdw>
                </a:effectLst>
              </a:rPr>
              <a:t> </a:t>
            </a:r>
            <a:r>
              <a:rPr lang="it-IT" sz="5400" b="1" dirty="0" err="1" smtClean="0">
                <a:ln w="9525">
                  <a:solidFill>
                    <a:schemeClr val="bg2"/>
                  </a:solidFill>
                  <a:prstDash val="solid"/>
                </a:ln>
                <a:solidFill>
                  <a:schemeClr val="accent5"/>
                </a:solidFill>
                <a:effectLst>
                  <a:glow rad="101600">
                    <a:schemeClr val="accent2">
                      <a:satMod val="175000"/>
                      <a:alpha val="40000"/>
                    </a:schemeClr>
                  </a:glow>
                  <a:outerShdw blurRad="12700" dist="38100" dir="2700000" algn="tl" rotWithShape="0">
                    <a:schemeClr val="accent5">
                      <a:lumMod val="60000"/>
                      <a:lumOff val="40000"/>
                    </a:schemeClr>
                  </a:outerShdw>
                </a:effectLst>
              </a:rPr>
              <a:t>should</a:t>
            </a:r>
            <a:r>
              <a:rPr lang="it-IT" sz="5400" b="1" dirty="0" smtClean="0">
                <a:ln w="9525">
                  <a:solidFill>
                    <a:schemeClr val="bg2"/>
                  </a:solidFill>
                  <a:prstDash val="solid"/>
                </a:ln>
                <a:solidFill>
                  <a:schemeClr val="accent5"/>
                </a:solidFill>
                <a:effectLst>
                  <a:glow rad="101600">
                    <a:schemeClr val="accent2">
                      <a:satMod val="175000"/>
                      <a:alpha val="40000"/>
                    </a:schemeClr>
                  </a:glow>
                  <a:outerShdw blurRad="12700" dist="38100" dir="2700000" algn="tl" rotWithShape="0">
                    <a:schemeClr val="accent5">
                      <a:lumMod val="60000"/>
                      <a:lumOff val="40000"/>
                    </a:schemeClr>
                  </a:outerShdw>
                </a:effectLst>
              </a:rPr>
              <a:t> </a:t>
            </a:r>
            <a:r>
              <a:rPr lang="it-IT" sz="5400" b="1" dirty="0" err="1" smtClean="0">
                <a:ln w="9525">
                  <a:solidFill>
                    <a:schemeClr val="bg2"/>
                  </a:solidFill>
                  <a:prstDash val="solid"/>
                </a:ln>
                <a:solidFill>
                  <a:schemeClr val="accent5"/>
                </a:solidFill>
                <a:effectLst>
                  <a:glow rad="101600">
                    <a:schemeClr val="accent2">
                      <a:satMod val="175000"/>
                      <a:alpha val="40000"/>
                    </a:schemeClr>
                  </a:glow>
                  <a:outerShdw blurRad="12700" dist="38100" dir="2700000" algn="tl" rotWithShape="0">
                    <a:schemeClr val="accent5">
                      <a:lumMod val="60000"/>
                      <a:lumOff val="40000"/>
                    </a:schemeClr>
                  </a:outerShdw>
                </a:effectLst>
              </a:rPr>
              <a:t>read</a:t>
            </a:r>
            <a:r>
              <a:rPr lang="it-IT" sz="5400" b="1" dirty="0" smtClean="0">
                <a:ln w="9525">
                  <a:solidFill>
                    <a:schemeClr val="bg2"/>
                  </a:solidFill>
                  <a:prstDash val="solid"/>
                </a:ln>
                <a:solidFill>
                  <a:schemeClr val="accent5"/>
                </a:solidFill>
                <a:effectLst>
                  <a:glow rad="101600">
                    <a:schemeClr val="accent2">
                      <a:satMod val="175000"/>
                      <a:alpha val="40000"/>
                    </a:schemeClr>
                  </a:glow>
                  <a:outerShdw blurRad="12700" dist="38100" dir="2700000" algn="tl" rotWithShape="0">
                    <a:schemeClr val="accent5">
                      <a:lumMod val="60000"/>
                      <a:lumOff val="40000"/>
                    </a:schemeClr>
                  </a:outerShdw>
                </a:effectLst>
              </a:rPr>
              <a:t> </a:t>
            </a:r>
            <a:r>
              <a:rPr lang="it-IT" sz="5400" b="1" dirty="0" smtClean="0">
                <a:ln w="9525">
                  <a:solidFill>
                    <a:schemeClr val="bg2"/>
                  </a:solidFill>
                  <a:prstDash val="solid"/>
                </a:ln>
                <a:solidFill>
                  <a:schemeClr val="accent5"/>
                </a:solidFill>
                <a:effectLst>
                  <a:glow rad="101600">
                    <a:schemeClr val="accent2">
                      <a:satMod val="175000"/>
                      <a:alpha val="40000"/>
                    </a:schemeClr>
                  </a:glow>
                  <a:outerShdw blurRad="12700" dist="38100" dir="2700000" algn="tl" rotWithShape="0">
                    <a:schemeClr val="accent5">
                      <a:lumMod val="60000"/>
                      <a:lumOff val="40000"/>
                    </a:schemeClr>
                  </a:outerShdw>
                </a:effectLst>
              </a:rPr>
              <a:t>this book</a:t>
            </a:r>
            <a:endParaRPr lang="it-IT" sz="5400" b="1" dirty="0">
              <a:ln w="9525">
                <a:solidFill>
                  <a:schemeClr val="bg2"/>
                </a:solidFill>
                <a:prstDash val="solid"/>
              </a:ln>
              <a:solidFill>
                <a:schemeClr val="accent5"/>
              </a:solidFill>
              <a:effectLst>
                <a:glow rad="101600">
                  <a:schemeClr val="accent2">
                    <a:satMod val="175000"/>
                    <a:alpha val="40000"/>
                  </a:schemeClr>
                </a:glow>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28793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0" y="3474932"/>
            <a:ext cx="9601200" cy="2495561"/>
          </a:xfrm>
        </p:spPr>
        <p:txBody>
          <a:bodyPr>
            <a:noAutofit/>
          </a:bodyPr>
          <a:lstStyle/>
          <a:p>
            <a:pPr algn="just"/>
            <a:r>
              <a:rPr lang="en-US" dirty="0"/>
              <a:t>R</a:t>
            </a:r>
            <a:r>
              <a:rPr lang="en-US" dirty="0" smtClean="0"/>
              <a:t>eading </a:t>
            </a:r>
            <a:r>
              <a:rPr lang="en-US" dirty="0"/>
              <a:t>a book has many </a:t>
            </a:r>
            <a:r>
              <a:rPr lang="en-US" dirty="0" smtClean="0"/>
              <a:t>advantages, </a:t>
            </a:r>
            <a:r>
              <a:rPr lang="en-US" dirty="0" smtClean="0"/>
              <a:t>it keeps </a:t>
            </a:r>
            <a:r>
              <a:rPr lang="en-US" dirty="0" smtClean="0"/>
              <a:t>the mind trained.</a:t>
            </a:r>
          </a:p>
          <a:p>
            <a:pPr algn="just"/>
            <a:r>
              <a:rPr lang="en-US" dirty="0"/>
              <a:t>I</a:t>
            </a:r>
            <a:r>
              <a:rPr lang="en-US" dirty="0" smtClean="0"/>
              <a:t>t </a:t>
            </a:r>
            <a:r>
              <a:rPr lang="en-US" dirty="0"/>
              <a:t>is a mental training that reduces stress and also increases cultural </a:t>
            </a:r>
            <a:r>
              <a:rPr lang="en-US" dirty="0" smtClean="0"/>
              <a:t>knowledge.</a:t>
            </a:r>
          </a:p>
          <a:p>
            <a:pPr algn="just"/>
            <a:r>
              <a:rPr lang="en-US" dirty="0"/>
              <a:t>A</a:t>
            </a:r>
            <a:r>
              <a:rPr lang="en-US" dirty="0" smtClean="0"/>
              <a:t>nother </a:t>
            </a:r>
            <a:r>
              <a:rPr lang="en-US" dirty="0"/>
              <a:t>advantage is the expansion of one's own vocabulary, the more one reads, the more words one </a:t>
            </a:r>
            <a:r>
              <a:rPr lang="en-US" dirty="0" smtClean="0"/>
              <a:t>learns.</a:t>
            </a:r>
          </a:p>
          <a:p>
            <a:pPr algn="just"/>
            <a:r>
              <a:rPr lang="en-US" dirty="0"/>
              <a:t>R</a:t>
            </a:r>
            <a:r>
              <a:rPr lang="en-US" dirty="0" smtClean="0"/>
              <a:t>eading </a:t>
            </a:r>
            <a:r>
              <a:rPr lang="en-US" dirty="0"/>
              <a:t>also helps a lot of </a:t>
            </a:r>
            <a:r>
              <a:rPr lang="en-US" dirty="0" smtClean="0"/>
              <a:t>memory</a:t>
            </a:r>
            <a:r>
              <a:rPr lang="en-US" dirty="0"/>
              <a:t>, because while </a:t>
            </a:r>
            <a:r>
              <a:rPr lang="en-US" dirty="0" smtClean="0"/>
              <a:t>reading </a:t>
            </a:r>
            <a:r>
              <a:rPr lang="en-US" dirty="0"/>
              <a:t>a lot of information is </a:t>
            </a:r>
            <a:r>
              <a:rPr lang="en-US" dirty="0" smtClean="0"/>
              <a:t>stored.</a:t>
            </a:r>
          </a:p>
          <a:p>
            <a:pPr algn="just"/>
            <a:endParaRPr lang="en-US" dirty="0" smtClean="0"/>
          </a:p>
          <a:p>
            <a:endParaRPr lang="it-IT" sz="3200" dirty="0"/>
          </a:p>
        </p:txBody>
      </p:sp>
      <p:pic>
        <p:nvPicPr>
          <p:cNvPr id="2" name="Immagine 1"/>
          <p:cNvPicPr>
            <a:picLocks noChangeAspect="1"/>
          </p:cNvPicPr>
          <p:nvPr/>
        </p:nvPicPr>
        <p:blipFill>
          <a:blip r:embed="rId2"/>
          <a:stretch>
            <a:fillRect/>
          </a:stretch>
        </p:blipFill>
        <p:spPr>
          <a:xfrm>
            <a:off x="4612343" y="0"/>
            <a:ext cx="2127336" cy="3212403"/>
          </a:xfrm>
          <a:prstGeom prst="rect">
            <a:avLst/>
          </a:prstGeom>
        </p:spPr>
      </p:pic>
    </p:spTree>
    <p:extLst>
      <p:ext uri="{BB962C8B-B14F-4D97-AF65-F5344CB8AC3E}">
        <p14:creationId xmlns:p14="http://schemas.microsoft.com/office/powerpoint/2010/main" val="282556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51670" y="3474933"/>
            <a:ext cx="11757170" cy="2355416"/>
          </a:xfrm>
        </p:spPr>
        <p:txBody>
          <a:bodyPr>
            <a:noAutofit/>
          </a:bodyPr>
          <a:lstStyle/>
          <a:p>
            <a:pPr algn="just"/>
            <a:r>
              <a:rPr lang="en-US" dirty="0"/>
              <a:t>"Margo was not a miracle. She was not an adventure. She was not a fine and precious thing. She was a </a:t>
            </a:r>
            <a:r>
              <a:rPr lang="en-US" dirty="0" smtClean="0"/>
              <a:t>girl” - says Quentin.</a:t>
            </a:r>
          </a:p>
          <a:p>
            <a:pPr algn="just"/>
            <a:endParaRPr lang="en-US" dirty="0" smtClean="0"/>
          </a:p>
          <a:p>
            <a:pPr algn="just"/>
            <a:r>
              <a:rPr lang="en-US" dirty="0" smtClean="0"/>
              <a:t>Paper </a:t>
            </a:r>
            <a:r>
              <a:rPr lang="en-US" dirty="0"/>
              <a:t>Towns is a novel about imagining people </a:t>
            </a:r>
            <a:r>
              <a:rPr lang="en-US" dirty="0" smtClean="0"/>
              <a:t>complexly and explores </a:t>
            </a:r>
            <a:r>
              <a:rPr lang="en-US" dirty="0"/>
              <a:t>the idea that </a:t>
            </a:r>
            <a:r>
              <a:rPr lang="en-US" dirty="0" smtClean="0"/>
              <a:t>we </a:t>
            </a:r>
            <a:r>
              <a:rPr lang="en-US" dirty="0"/>
              <a:t>are not as strong as we come </a:t>
            </a:r>
            <a:r>
              <a:rPr lang="en-US" dirty="0" smtClean="0"/>
              <a:t>off. </a:t>
            </a:r>
          </a:p>
          <a:p>
            <a:pPr algn="just"/>
            <a:r>
              <a:rPr lang="en-US" dirty="0"/>
              <a:t>The author ponders </a:t>
            </a:r>
            <a:r>
              <a:rPr lang="en-US" dirty="0" smtClean="0"/>
              <a:t>on the </a:t>
            </a:r>
            <a:r>
              <a:rPr lang="en-US" dirty="0"/>
              <a:t>interconnectedness of imagination and perception, of mirrors and windows, of illusion and reality"</a:t>
            </a:r>
            <a:endParaRPr lang="it-IT" dirty="0"/>
          </a:p>
        </p:txBody>
      </p:sp>
      <p:pic>
        <p:nvPicPr>
          <p:cNvPr id="2" name="Immagine 1"/>
          <p:cNvPicPr>
            <a:picLocks noChangeAspect="1"/>
          </p:cNvPicPr>
          <p:nvPr/>
        </p:nvPicPr>
        <p:blipFill>
          <a:blip r:embed="rId2"/>
          <a:stretch>
            <a:fillRect/>
          </a:stretch>
        </p:blipFill>
        <p:spPr>
          <a:xfrm>
            <a:off x="4810675" y="0"/>
            <a:ext cx="2079821" cy="3376332"/>
          </a:xfrm>
          <a:prstGeom prst="rect">
            <a:avLst/>
          </a:prstGeom>
        </p:spPr>
      </p:pic>
    </p:spTree>
    <p:extLst>
      <p:ext uri="{BB962C8B-B14F-4D97-AF65-F5344CB8AC3E}">
        <p14:creationId xmlns:p14="http://schemas.microsoft.com/office/powerpoint/2010/main" val="253328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0" y="4069603"/>
            <a:ext cx="12557156" cy="2686843"/>
          </a:xfrm>
        </p:spPr>
        <p:txBody>
          <a:bodyPr>
            <a:normAutofit/>
          </a:bodyPr>
          <a:lstStyle/>
          <a:p>
            <a:r>
              <a:rPr lang="en-US" sz="2800" dirty="0" smtClean="0"/>
              <a:t>Taken </a:t>
            </a:r>
            <a:r>
              <a:rPr lang="en-US" sz="2800" dirty="0"/>
              <a:t>from this novel, in 2015 the film </a:t>
            </a:r>
            <a:r>
              <a:rPr lang="en-US" sz="2800" dirty="0" smtClean="0"/>
              <a:t>“Paper </a:t>
            </a:r>
            <a:r>
              <a:rPr lang="en-US" sz="2800" dirty="0"/>
              <a:t>town" was also made</a:t>
            </a:r>
          </a:p>
          <a:p>
            <a:r>
              <a:rPr lang="en-US" sz="2800" dirty="0"/>
              <a:t>directed by Jake </a:t>
            </a:r>
            <a:r>
              <a:rPr lang="en-US" sz="2800" dirty="0" err="1" smtClean="0"/>
              <a:t>Schreier</a:t>
            </a:r>
            <a:r>
              <a:rPr lang="en-US" sz="2800" dirty="0" smtClean="0"/>
              <a:t>.</a:t>
            </a:r>
            <a:endParaRPr lang="en-US" sz="2800" dirty="0"/>
          </a:p>
          <a:p>
            <a:r>
              <a:rPr lang="en-US" sz="2800" dirty="0" smtClean="0"/>
              <a:t>there </a:t>
            </a:r>
            <a:r>
              <a:rPr lang="en-US" sz="2800" dirty="0"/>
              <a:t>is the movie </a:t>
            </a:r>
            <a:r>
              <a:rPr lang="en-US" sz="2800" dirty="0" smtClean="0"/>
              <a:t>trailer:</a:t>
            </a:r>
          </a:p>
          <a:p>
            <a:r>
              <a:rPr lang="it-IT" sz="2800" dirty="0" smtClean="0">
                <a:hlinkClick r:id="rId2"/>
              </a:rPr>
              <a:t>https://www.youtube.com/watch?v=rFGiHm5WMLk</a:t>
            </a:r>
            <a:endParaRPr lang="it-IT" sz="2800" dirty="0" smtClean="0"/>
          </a:p>
          <a:p>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548" y="0"/>
            <a:ext cx="7505323" cy="3940294"/>
          </a:xfrm>
          <a:prstGeom prst="rect">
            <a:avLst/>
          </a:prstGeom>
        </p:spPr>
      </p:pic>
    </p:spTree>
    <p:extLst>
      <p:ext uri="{BB962C8B-B14F-4D97-AF65-F5344CB8AC3E}">
        <p14:creationId xmlns:p14="http://schemas.microsoft.com/office/powerpoint/2010/main" val="69701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HIZZO CITTÀ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444_TF03031010_TF03031010.potx" id="{37F28741-4BCD-4D46-B6D5-17EE5E0BB843}" vid="{65812FDD-F7BA-4786-9A86-B632AA18D6E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tf03031010</Template>
  <TotalTime>189</TotalTime>
  <Words>410</Words>
  <Application>Microsoft Office PowerPoint</Application>
  <PresentationFormat>Widescreen</PresentationFormat>
  <Paragraphs>20</Paragraphs>
  <Slides>8</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Century Schoolbook</vt:lpstr>
      <vt:lpstr>SCHIZZO CITTÀ 16X9</vt:lpstr>
      <vt:lpstr>Presentazione standard di PowerPoint</vt:lpstr>
      <vt:lpstr>Presentazione standard di PowerPoint</vt:lpstr>
      <vt:lpstr>Paper towns by John Green is the story of Quentin Jacobsen and Margo Roth Spiegelman, two teenagers on the threshold of adult life.  Quentin has always been in love with Margo, ever since they were both children, but then with the passing of time, their special bond has faded, until the day before graduation, when Margo shows up at Quentin's window and drags him into a night of adventure. </vt:lpstr>
      <vt:lpstr>The next morning, Margo disappears in a mysterious way, but nobody cares. Thus the search for Quentin and his friends Ben, Radar and Lacey began, not only a search for Margo, but also a research on themselves, a journey to discover what in life is true and what is instead "paper", what is real and what is only perception, mask.</vt:lpstr>
      <vt:lpstr>It is a fantastic book to read in one breath. John Green never disappoints: whatever the story is,  everything comes to life at the end such as places and emotions. And in a moment readers are catapulted on a journey in search of Margo. Yet in reality it is much more than a simple journey. It is a journey of self-discovery. Step by step the pieces of the puzzle come together because "you have to get lost before finding yourself again”</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Docente</dc:creator>
  <cp:lastModifiedBy>erasmus</cp:lastModifiedBy>
  <cp:revision>21</cp:revision>
  <dcterms:created xsi:type="dcterms:W3CDTF">2018-04-09T09:25:53Z</dcterms:created>
  <dcterms:modified xsi:type="dcterms:W3CDTF">2018-04-24T09:47:37Z</dcterms:modified>
</cp:coreProperties>
</file>