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 id="2147483721" r:id="rId3"/>
  </p:sldMasterIdLst>
  <p:sldIdLst>
    <p:sldId id="313" r:id="rId4"/>
    <p:sldId id="314" r:id="rId5"/>
    <p:sldId id="315" r:id="rId6"/>
    <p:sldId id="316" r:id="rId7"/>
    <p:sldId id="317" r:id="rId8"/>
    <p:sldId id="318" r:id="rId9"/>
    <p:sldId id="258" r:id="rId10"/>
    <p:sldId id="259" r:id="rId11"/>
    <p:sldId id="319" r:id="rId12"/>
    <p:sldId id="320" r:id="rId13"/>
    <p:sldId id="321" r:id="rId14"/>
    <p:sldId id="322" r:id="rId15"/>
    <p:sldId id="31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Destaqu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Estilo com Tema 1 - Destaqu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Estilo com Tema 2 - Destaqu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94" autoAdjust="0"/>
    <p:restoredTop sz="94660"/>
  </p:normalViewPr>
  <p:slideViewPr>
    <p:cSldViewPr snapToGrid="0">
      <p:cViewPr varScale="1">
        <p:scale>
          <a:sx n="86" d="100"/>
          <a:sy n="86" d="100"/>
        </p:scale>
        <p:origin x="72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t-PT"/>
              <a:t>Clique para editar o estilo de título do Modelo Global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7" name="Date Placeholder 6"/>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161222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1294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t-PT"/>
              <a:t>Clique para editar o estilo de título do Modelo Global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3574147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t-PT"/>
              <a:t>Clique para editar o estilo de título do Modelo Global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88111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t-PT"/>
              <a:t>Clique para editar o estilo de título do Modelo Global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45153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t-PT"/>
              <a:t>Clique para editar o estilo de título do Modelo Global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t-PT"/>
              <a:t>Editar os estilos de texto do Modelo Global</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t-PT"/>
              <a:t>Editar os estilos de texto do Modelo Global</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3" name="Date Placeholder 2"/>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364416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de 3 Imagens">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t-PT"/>
              <a:t>Clique para editar o estilo de título do Modelo Global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Editar os estilos de texto do Modelo Global</a:t>
            </a:r>
          </a:p>
        </p:txBody>
      </p:sp>
      <p:sp>
        <p:nvSpPr>
          <p:cNvPr id="3" name="Date Placeholder 2"/>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27102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765846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12101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2810" y="1905000"/>
            <a:ext cx="9146382" cy="2667000"/>
          </a:xfrm>
        </p:spPr>
        <p:txBody>
          <a:bodyPr rtlCol="0">
            <a:noAutofit/>
          </a:bodyPr>
          <a:lstStyle>
            <a:lvl1pPr>
              <a:defRPr sz="5400"/>
            </a:lvl1pPr>
          </a:lstStyle>
          <a:p>
            <a:pPr rtl="0"/>
            <a:r>
              <a:rPr lang="pt-PT"/>
              <a:t>Clique para editar o estilo de título do Modelo Global</a:t>
            </a:r>
            <a:endParaRPr lang="pt-PT" dirty="0"/>
          </a:p>
        </p:txBody>
      </p:sp>
      <p:grpSp>
        <p:nvGrpSpPr>
          <p:cNvPr id="256" name="linha" descr="Gráfico de linhas"/>
          <p:cNvGrpSpPr/>
          <p:nvPr/>
        </p:nvGrpSpPr>
        <p:grpSpPr bwMode="invGray">
          <a:xfrm>
            <a:off x="1585309" y="4724400"/>
            <a:ext cx="8634184" cy="64008"/>
            <a:chOff x="-4110038" y="2703513"/>
            <a:chExt cx="17394239" cy="160336"/>
          </a:xfrm>
          <a:solidFill>
            <a:schemeClr val="accent1"/>
          </a:solidFill>
        </p:grpSpPr>
        <p:sp>
          <p:nvSpPr>
            <p:cNvPr id="257"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58"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59"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0"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1"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2"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3"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4"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5"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6"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7"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8"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9"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0"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1"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2"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3"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4"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5"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6"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7"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8"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9"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0"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1"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2"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3"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4"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5"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6"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7"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8"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9"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0"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1"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2"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3"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4"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5"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6"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7"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8"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9"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0"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1"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2"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3"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4"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5"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6"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7"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8"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9"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0"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1"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2"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3"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4"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5"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6"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7"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8"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9"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0"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1"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2"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3"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4"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5"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6"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7"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8"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9"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0"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1"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2"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3"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4"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5"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6"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7"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8"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9"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0"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1"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2"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3"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4"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5"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6"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7"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8"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9"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0"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1"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2"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3"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4"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5"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6"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7"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8"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9"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0"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1"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2"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3"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4"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5"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6"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7"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8"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9"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0"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1"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2"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3"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4"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5"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6"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7"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8"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9"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grpSp>
      <p:sp>
        <p:nvSpPr>
          <p:cNvPr id="3" name="Subtítulo 2"/>
          <p:cNvSpPr>
            <a:spLocks noGrp="1"/>
          </p:cNvSpPr>
          <p:nvPr>
            <p:ph type="subTitle" idx="1"/>
          </p:nvPr>
        </p:nvSpPr>
        <p:spPr>
          <a:xfrm>
            <a:off x="1522810" y="5105400"/>
            <a:ext cx="9146381"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PT"/>
              <a:t>Clique para editar o estilo de subtítulo do Modelo Global</a:t>
            </a:r>
            <a:endParaRPr lang="pt-PT" dirty="0"/>
          </a:p>
        </p:txBody>
      </p:sp>
    </p:spTree>
    <p:extLst>
      <p:ext uri="{BB962C8B-B14F-4D97-AF65-F5344CB8AC3E}">
        <p14:creationId xmlns:p14="http://schemas.microsoft.com/office/powerpoint/2010/main" val="20502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1522811" y="274638"/>
            <a:ext cx="9146380" cy="1020762"/>
          </a:xfrm>
        </p:spPr>
        <p:txBody>
          <a:bodyPr rtlCol="0"/>
          <a:lstStyle/>
          <a:p>
            <a:pPr rtl="0"/>
            <a:r>
              <a:rPr lang="pt-PT"/>
              <a:t>Clique para editar o estilo de título do Modelo Global</a:t>
            </a:r>
            <a:endParaRPr lang="pt-PT" dirty="0"/>
          </a:p>
        </p:txBody>
      </p:sp>
      <p:grpSp>
        <p:nvGrpSpPr>
          <p:cNvPr id="167" name="linha" descr="Gráfico de linhas"/>
          <p:cNvGrpSpPr/>
          <p:nvPr/>
        </p:nvGrpSpPr>
        <p:grpSpPr bwMode="invGray">
          <a:xfrm>
            <a:off x="1522810" y="1514475"/>
            <a:ext cx="10572328" cy="64008"/>
            <a:chOff x="1522413" y="1514475"/>
            <a:chExt cx="10569575" cy="64008"/>
          </a:xfrm>
        </p:grpSpPr>
        <p:sp>
          <p:nvSpPr>
            <p:cNvPr id="16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4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4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3" name="Marcador de Posição de Conteúdo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71BD9A5E-5B6D-44E5-BD3E-BA277A05C363}" type="datetime1">
              <a:rPr lang="pt-PT" smtClean="0"/>
              <a:pPr rtl="0"/>
              <a:t>31/08/2019</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124458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3608071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1522810" y="1905000"/>
            <a:ext cx="9146382" cy="2667000"/>
          </a:xfrm>
        </p:spPr>
        <p:txBody>
          <a:bodyPr rtlCol="0" anchor="b">
            <a:noAutofit/>
          </a:bodyPr>
          <a:lstStyle>
            <a:lvl1pPr algn="l">
              <a:defRPr sz="4400" b="0" cap="none" baseline="0"/>
            </a:lvl1pPr>
          </a:lstStyle>
          <a:p>
            <a:pPr rtl="0"/>
            <a:r>
              <a:rPr lang="pt-PT"/>
              <a:t>Clique para editar o estilo de título do Modelo Global</a:t>
            </a:r>
            <a:endParaRPr lang="pt-PT" dirty="0"/>
          </a:p>
        </p:txBody>
      </p:sp>
      <p:grpSp>
        <p:nvGrpSpPr>
          <p:cNvPr id="255" name="linha" descr="Gráfico de linhas"/>
          <p:cNvGrpSpPr/>
          <p:nvPr/>
        </p:nvGrpSpPr>
        <p:grpSpPr bwMode="invGray">
          <a:xfrm>
            <a:off x="1585309" y="4724400"/>
            <a:ext cx="8634184" cy="64008"/>
            <a:chOff x="-4110038" y="2703513"/>
            <a:chExt cx="17394239" cy="160336"/>
          </a:xfrm>
          <a:solidFill>
            <a:schemeClr val="accent1"/>
          </a:solidFill>
        </p:grpSpPr>
        <p:sp>
          <p:nvSpPr>
            <p:cNvPr id="256" name="Forma livre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57" name="Forma livre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58" name="Forma livre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59" name="Forma livre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0" name="Forma livre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1" name="Forma livre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2" name="Forma livre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3" name="Forma livre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4" name="Forma livre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5" name="Forma livre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6" name="Forma livre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7" name="Forma livre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8" name="Forma livre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69" name="Forma livre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0" name="Forma livre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1" name="Forma livre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2" name="Forma livre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3" name="Forma livre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4" name="Forma livre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5" name="Forma livre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6" name="Forma livre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7" name="Forma livre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8" name="Forma livre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79" name="Forma livre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0" name="Forma livre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1" name="Forma livre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2" name="Forma livre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3" name="Forma livre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4" name="Forma livre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5" name="Forma livre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6" name="Forma livre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7" name="Forma livre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8" name="Forma livre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89" name="Forma livre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0" name="Forma livre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1" name="Forma livre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2" name="Forma livre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3" name="Forma livre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4" name="Forma livre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5" name="Forma livre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6" name="Forma livre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7" name="Forma livre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8" name="Forma livre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299" name="Forma livre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0" name="Forma livre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1" name="Forma livre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2" name="Forma livre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3" name="Forma livre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4" name="Forma livre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5" name="Forma livre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6" name="Forma livre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7" name="Forma livre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8" name="Forma livre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09" name="Forma livre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0" name="Forma livre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1" name="Forma livre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2" name="Forma livre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3" name="Forma livre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4" name="Forma livre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5" name="Forma livre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6" name="Forma livre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7" name="Forma livre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8" name="Forma livre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19" name="Forma livre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0" name="Forma livre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1" name="Forma livre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2" name="Forma livre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3" name="Forma livre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4" name="Forma livre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5" name="Forma livre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6" name="Forma livre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7" name="Forma livre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8" name="Forma livre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29" name="Forma livre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0" name="Forma livre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1" name="Forma livre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2" name="Forma livre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3" name="Forma livre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4" name="Forma livre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5" name="Forma livre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6" name="Forma livre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7" name="Forma livre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8" name="Forma livre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39" name="Forma livre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0" name="Forma livre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1" name="Forma livre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2" name="Forma livre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3" name="Forma livre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4" name="Forma livre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5" name="Forma livre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6" name="Forma livre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7" name="Forma livre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8" name="Forma livre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49" name="Forma livre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0" name="Forma livre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1" name="Forma livre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2" name="Forma livre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3" name="Forma livre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4" name="Forma livre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5" name="Forma livre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6" name="Forma livre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7" name="Forma livre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8" name="Forma livre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59" name="Forma livre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0" name="Forma livre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1" name="Forma livre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2" name="Forma livre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3" name="Forma livre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4" name="Forma livre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5" name="Forma livre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6" name="Forma livre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7" name="Forma livre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8" name="Forma livre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69" name="Forma livre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0" name="Forma livre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1" name="Forma livre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2" name="Forma livre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3" name="Forma livre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4" name="Forma livre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5" name="Forma livre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6" name="Forma livre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7" name="Forma livre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sp>
          <p:nvSpPr>
            <p:cNvPr id="378" name="Forma livre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p>
          </p:txBody>
        </p:sp>
      </p:grpSp>
      <p:sp>
        <p:nvSpPr>
          <p:cNvPr id="3" name="Marcador de Posição de Texto 2"/>
          <p:cNvSpPr>
            <a:spLocks noGrp="1"/>
          </p:cNvSpPr>
          <p:nvPr>
            <p:ph type="body" idx="1"/>
          </p:nvPr>
        </p:nvSpPr>
        <p:spPr>
          <a:xfrm>
            <a:off x="1522810" y="5102526"/>
            <a:ext cx="9146381"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PT"/>
              <a:t>Editar os estilos de texto do Modelo Global</a:t>
            </a:r>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24E1F93C-31EC-4C9F-A718-84DDD56349EA}" type="datetime1">
              <a:rPr lang="pt-PT" smtClean="0"/>
              <a:pPr rtl="0"/>
              <a:t>31/08/2019</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115484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1522811" y="274638"/>
            <a:ext cx="9146380" cy="1020762"/>
          </a:xfrm>
        </p:spPr>
        <p:txBody>
          <a:bodyPr rtlCol="0"/>
          <a:lstStyle/>
          <a:p>
            <a:pPr rtl="0"/>
            <a:r>
              <a:rPr lang="pt-PT"/>
              <a:t>Clique para editar o estilo de título do Modelo Global</a:t>
            </a:r>
            <a:endParaRPr lang="pt-PT" dirty="0"/>
          </a:p>
        </p:txBody>
      </p:sp>
      <p:grpSp>
        <p:nvGrpSpPr>
          <p:cNvPr id="158" name="linha" descr="Gráfico de linhas"/>
          <p:cNvGrpSpPr/>
          <p:nvPr/>
        </p:nvGrpSpPr>
        <p:grpSpPr bwMode="invGray">
          <a:xfrm>
            <a:off x="1522810" y="1514475"/>
            <a:ext cx="10572328" cy="64008"/>
            <a:chOff x="1522413" y="1514475"/>
            <a:chExt cx="10569575" cy="64008"/>
          </a:xfrm>
        </p:grpSpPr>
        <p:sp>
          <p:nvSpPr>
            <p:cNvPr id="159"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0"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1"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3" name="Marcador de Posição de Conteúdo 2"/>
          <p:cNvSpPr>
            <a:spLocks noGrp="1"/>
          </p:cNvSpPr>
          <p:nvPr>
            <p:ph sz="half" idx="1"/>
          </p:nvPr>
        </p:nvSpPr>
        <p:spPr>
          <a:xfrm>
            <a:off x="1522810" y="1905000"/>
            <a:ext cx="4420750"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4" name="Marcador de Posição de Conteúdo 3"/>
          <p:cNvSpPr>
            <a:spLocks noGrp="1"/>
          </p:cNvSpPr>
          <p:nvPr>
            <p:ph sz="half" idx="2"/>
          </p:nvPr>
        </p:nvSpPr>
        <p:spPr>
          <a:xfrm>
            <a:off x="6248442" y="1905000"/>
            <a:ext cx="442074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240E582C-8934-4D1B-B1BA-8DF4636F918D}" type="datetime1">
              <a:rPr lang="pt-PT" smtClean="0"/>
              <a:pPr rtl="0"/>
              <a:t>31/08/2019</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337674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522811" y="274638"/>
            <a:ext cx="9146380" cy="1020762"/>
          </a:xfrm>
        </p:spPr>
        <p:txBody>
          <a:bodyPr rtlCol="0"/>
          <a:lstStyle>
            <a:lvl1pPr>
              <a:defRPr/>
            </a:lvl1pPr>
          </a:lstStyle>
          <a:p>
            <a:pPr rtl="0"/>
            <a:r>
              <a:rPr lang="pt-PT"/>
              <a:t>Clique para editar o estilo de título do Modelo Global</a:t>
            </a:r>
            <a:endParaRPr lang="pt-PT" dirty="0"/>
          </a:p>
        </p:txBody>
      </p:sp>
      <p:grpSp>
        <p:nvGrpSpPr>
          <p:cNvPr id="160" name="linha" descr="Gráfico de linhas"/>
          <p:cNvGrpSpPr/>
          <p:nvPr/>
        </p:nvGrpSpPr>
        <p:grpSpPr bwMode="invGray">
          <a:xfrm>
            <a:off x="1522810" y="1514475"/>
            <a:ext cx="10572328" cy="64008"/>
            <a:chOff x="1522413" y="1514475"/>
            <a:chExt cx="10569575" cy="64008"/>
          </a:xfrm>
        </p:grpSpPr>
        <p:sp>
          <p:nvSpPr>
            <p:cNvPr id="161" name="Forma livre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2" name="Forma livre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3" name="Forma livre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4"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5"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6"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7"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8"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9"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0"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1"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2"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3"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4"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5"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6"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7"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8"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9"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0"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1"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2"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3"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4"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5"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6"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7"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8"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9"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0"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1"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2"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3"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4"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5"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6"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7"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8"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9"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0"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1"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2"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3"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4"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5"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6"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7"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8"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9"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0"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1"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2"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3"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4"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5"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6"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7"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8"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9"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0"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1"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2"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3"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4"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5"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6"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7"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8"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9"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0"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1"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2"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3"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4"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3" name="Marcador de Posição de Texto 2"/>
          <p:cNvSpPr>
            <a:spLocks noGrp="1"/>
          </p:cNvSpPr>
          <p:nvPr>
            <p:ph type="body" idx="1"/>
          </p:nvPr>
        </p:nvSpPr>
        <p:spPr>
          <a:xfrm>
            <a:off x="1522810" y="1905000"/>
            <a:ext cx="441770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a:t>Editar os estilos de texto do Modelo Global</a:t>
            </a:r>
          </a:p>
        </p:txBody>
      </p:sp>
      <p:sp>
        <p:nvSpPr>
          <p:cNvPr id="4" name="Marcador de Posição de Conteúdo 3"/>
          <p:cNvSpPr>
            <a:spLocks noGrp="1"/>
          </p:cNvSpPr>
          <p:nvPr>
            <p:ph sz="half" idx="2"/>
          </p:nvPr>
        </p:nvSpPr>
        <p:spPr>
          <a:xfrm>
            <a:off x="1522810" y="2819400"/>
            <a:ext cx="441770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Texto 4"/>
          <p:cNvSpPr>
            <a:spLocks noGrp="1"/>
          </p:cNvSpPr>
          <p:nvPr>
            <p:ph type="body" sz="quarter" idx="3"/>
          </p:nvPr>
        </p:nvSpPr>
        <p:spPr>
          <a:xfrm>
            <a:off x="6251488" y="1905000"/>
            <a:ext cx="441770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PT"/>
              <a:t>Editar os estilos de texto do Modelo Global</a:t>
            </a:r>
          </a:p>
        </p:txBody>
      </p:sp>
      <p:sp>
        <p:nvSpPr>
          <p:cNvPr id="8" name="Marcador de Posição de Rodapé 7"/>
          <p:cNvSpPr>
            <a:spLocks noGrp="1"/>
          </p:cNvSpPr>
          <p:nvPr>
            <p:ph type="ftr" sz="quarter" idx="11"/>
          </p:nvPr>
        </p:nvSpPr>
        <p:spPr/>
        <p:txBody>
          <a:bodyPr rtlCol="0"/>
          <a:lstStyle/>
          <a:p>
            <a:pPr rtl="0"/>
            <a:endParaRPr lang="pt-PT" dirty="0"/>
          </a:p>
        </p:txBody>
      </p:sp>
      <p:sp>
        <p:nvSpPr>
          <p:cNvPr id="7" name="Marcador de Posição de Data 6"/>
          <p:cNvSpPr>
            <a:spLocks noGrp="1"/>
          </p:cNvSpPr>
          <p:nvPr>
            <p:ph type="dt" sz="half" idx="10"/>
          </p:nvPr>
        </p:nvSpPr>
        <p:spPr/>
        <p:txBody>
          <a:bodyPr rtlCol="0"/>
          <a:lstStyle/>
          <a:p>
            <a:pPr rtl="0"/>
            <a:fld id="{693317AF-9027-4891-BB3B-D38BF38B7A34}" type="datetime1">
              <a:rPr lang="pt-PT" smtClean="0"/>
              <a:pPr rtl="0"/>
              <a:t>31/08/2019</a:t>
            </a:fld>
            <a:endParaRPr lang="pt-PT" dirty="0"/>
          </a:p>
        </p:txBody>
      </p:sp>
      <p:sp>
        <p:nvSpPr>
          <p:cNvPr id="9" name="Marcador de Posição de Número do Diapositivo 8"/>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
        <p:nvSpPr>
          <p:cNvPr id="85" name="Marcador de Posição de Conteúdo 3"/>
          <p:cNvSpPr>
            <a:spLocks noGrp="1"/>
          </p:cNvSpPr>
          <p:nvPr>
            <p:ph sz="half" idx="13"/>
          </p:nvPr>
        </p:nvSpPr>
        <p:spPr>
          <a:xfrm>
            <a:off x="6251488" y="2819401"/>
            <a:ext cx="441770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Tree>
    <p:extLst>
      <p:ext uri="{BB962C8B-B14F-4D97-AF65-F5344CB8AC3E}">
        <p14:creationId xmlns:p14="http://schemas.microsoft.com/office/powerpoint/2010/main" val="129355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a:t>Clique para editar o estilo de título do Modelo Global</a:t>
            </a:r>
            <a:endParaRPr lang="pt-PT" dirty="0"/>
          </a:p>
        </p:txBody>
      </p:sp>
      <p:grpSp>
        <p:nvGrpSpPr>
          <p:cNvPr id="156" name="linha" descr="Gráfico de linhas"/>
          <p:cNvGrpSpPr/>
          <p:nvPr/>
        </p:nvGrpSpPr>
        <p:grpSpPr bwMode="invGray">
          <a:xfrm>
            <a:off x="1522810" y="1514475"/>
            <a:ext cx="10572328" cy="64008"/>
            <a:chOff x="1522413" y="1514475"/>
            <a:chExt cx="10569575" cy="64008"/>
          </a:xfrm>
        </p:grpSpPr>
        <p:sp>
          <p:nvSpPr>
            <p:cNvPr id="157"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58"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59"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0"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1"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2"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3"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4"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5"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6"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7"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8"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9"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0"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1"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2"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3"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4"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5"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6"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7"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8"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9"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0"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1"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2"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3"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4"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5"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6"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7"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8"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9"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0"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1"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2"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3"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4"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5"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6"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7"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8"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9"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0"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1"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2"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3"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4"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5"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6"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7"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8"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9"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0"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1"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2"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3"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4"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5"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6"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7"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8"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9"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0"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1"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2"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3"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4"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5"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6"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7"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8"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9"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0"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4" name="Marcador de Posição de Rodapé 3"/>
          <p:cNvSpPr>
            <a:spLocks noGrp="1"/>
          </p:cNvSpPr>
          <p:nvPr>
            <p:ph type="ftr" sz="quarter" idx="11"/>
          </p:nvPr>
        </p:nvSpPr>
        <p:spPr/>
        <p:txBody>
          <a:bodyPr rtlCol="0"/>
          <a:lstStyle/>
          <a:p>
            <a:pPr rtl="0"/>
            <a:endParaRPr lang="pt-PT" dirty="0"/>
          </a:p>
        </p:txBody>
      </p:sp>
      <p:sp>
        <p:nvSpPr>
          <p:cNvPr id="3" name="Marcador de Posição de Data 2"/>
          <p:cNvSpPr>
            <a:spLocks noGrp="1"/>
          </p:cNvSpPr>
          <p:nvPr>
            <p:ph type="dt" sz="half" idx="10"/>
          </p:nvPr>
        </p:nvSpPr>
        <p:spPr/>
        <p:txBody>
          <a:bodyPr rtlCol="0"/>
          <a:lstStyle/>
          <a:p>
            <a:pPr rtl="0"/>
            <a:fld id="{136F63A5-DDF0-4B04-82AF-3240462BC9FF}" type="datetime1">
              <a:rPr lang="pt-PT" smtClean="0"/>
              <a:pPr rtl="0"/>
              <a:t>31/08/2019</a:t>
            </a:fld>
            <a:endParaRPr lang="pt-PT" dirty="0"/>
          </a:p>
        </p:txBody>
      </p:sp>
      <p:sp>
        <p:nvSpPr>
          <p:cNvPr id="5" name="Marcador de Posição de Número do Diapositivo 4"/>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13559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3" name="Marcador de Posição de Rodapé 2"/>
          <p:cNvSpPr>
            <a:spLocks noGrp="1"/>
          </p:cNvSpPr>
          <p:nvPr>
            <p:ph type="ftr" sz="quarter" idx="11"/>
          </p:nvPr>
        </p:nvSpPr>
        <p:spPr/>
        <p:txBody>
          <a:bodyPr rtlCol="0"/>
          <a:lstStyle/>
          <a:p>
            <a:pPr rtl="0"/>
            <a:endParaRPr lang="pt-PT" dirty="0"/>
          </a:p>
        </p:txBody>
      </p:sp>
      <p:sp>
        <p:nvSpPr>
          <p:cNvPr id="2" name="Marcador de Posição de Data 1"/>
          <p:cNvSpPr>
            <a:spLocks noGrp="1"/>
          </p:cNvSpPr>
          <p:nvPr>
            <p:ph type="dt" sz="half" idx="10"/>
          </p:nvPr>
        </p:nvSpPr>
        <p:spPr/>
        <p:txBody>
          <a:bodyPr rtlCol="0"/>
          <a:lstStyle/>
          <a:p>
            <a:pPr rtl="0"/>
            <a:fld id="{950EE36D-A1AA-4B05-95B7-9C268769DE09}" type="datetime1">
              <a:rPr lang="pt-PT" smtClean="0"/>
              <a:pPr rtl="0"/>
              <a:t>31/08/2019</a:t>
            </a:fld>
            <a:endParaRPr lang="pt-PT" dirty="0"/>
          </a:p>
        </p:txBody>
      </p:sp>
      <p:sp>
        <p:nvSpPr>
          <p:cNvPr id="4" name="Marcador de Posição de Número do Diapositivo 3"/>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11214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811" y="274638"/>
            <a:ext cx="9146380" cy="1020762"/>
          </a:xfrm>
        </p:spPr>
        <p:txBody>
          <a:bodyPr rtlCol="0" anchor="b">
            <a:noAutofit/>
          </a:bodyPr>
          <a:lstStyle>
            <a:lvl1pPr algn="l">
              <a:defRPr sz="3200" b="0"/>
            </a:lvl1pPr>
          </a:lstStyle>
          <a:p>
            <a:pPr rtl="0"/>
            <a:r>
              <a:rPr lang="pt-PT"/>
              <a:t>Clique para editar o estilo de título do Modelo Global</a:t>
            </a:r>
            <a:endParaRPr lang="pt-PT" dirty="0"/>
          </a:p>
        </p:txBody>
      </p:sp>
      <p:sp>
        <p:nvSpPr>
          <p:cNvPr id="4" name="Marcador de Posição de Texto 3"/>
          <p:cNvSpPr>
            <a:spLocks noGrp="1"/>
          </p:cNvSpPr>
          <p:nvPr>
            <p:ph type="body" sz="half" idx="2"/>
          </p:nvPr>
        </p:nvSpPr>
        <p:spPr>
          <a:xfrm>
            <a:off x="1522809" y="3429000"/>
            <a:ext cx="2743915"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a:t>Editar os estilos de texto do Modelo Global</a:t>
            </a:r>
          </a:p>
        </p:txBody>
      </p:sp>
      <p:sp>
        <p:nvSpPr>
          <p:cNvPr id="3" name="Marcador de Posição de Conteúdo 2"/>
          <p:cNvSpPr>
            <a:spLocks noGrp="1"/>
          </p:cNvSpPr>
          <p:nvPr>
            <p:ph idx="1"/>
          </p:nvPr>
        </p:nvSpPr>
        <p:spPr>
          <a:xfrm>
            <a:off x="4711249" y="1905000"/>
            <a:ext cx="5670757"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grpSp>
        <p:nvGrpSpPr>
          <p:cNvPr id="615" name="moldura" descr="Gráfico de Caixa"/>
          <p:cNvGrpSpPr/>
          <p:nvPr/>
        </p:nvGrpSpPr>
        <p:grpSpPr bwMode="invGray">
          <a:xfrm>
            <a:off x="4418990" y="1630822"/>
            <a:ext cx="6292667" cy="4575885"/>
            <a:chOff x="4417839" y="1630821"/>
            <a:chExt cx="6291028" cy="4575885"/>
          </a:xfrm>
        </p:grpSpPr>
        <p:grpSp>
          <p:nvGrpSpPr>
            <p:cNvPr id="616" name="Grupo 615"/>
            <p:cNvGrpSpPr/>
            <p:nvPr/>
          </p:nvGrpSpPr>
          <p:grpSpPr bwMode="invGray">
            <a:xfrm>
              <a:off x="5414491" y="1630821"/>
              <a:ext cx="5294376" cy="4114800"/>
              <a:chOff x="3310555" y="716546"/>
              <a:chExt cx="5294376" cy="4114800"/>
            </a:xfrm>
          </p:grpSpPr>
          <p:grpSp>
            <p:nvGrpSpPr>
              <p:cNvPr id="768" name="Grupo 767"/>
              <p:cNvGrpSpPr/>
              <p:nvPr/>
            </p:nvGrpSpPr>
            <p:grpSpPr bwMode="invGray">
              <a:xfrm flipH="1">
                <a:off x="3310555" y="737968"/>
                <a:ext cx="5294376" cy="54864"/>
                <a:chOff x="1522413" y="1514475"/>
                <a:chExt cx="10569575" cy="64008"/>
              </a:xfrm>
              <a:solidFill>
                <a:schemeClr val="accent1"/>
              </a:solidFill>
            </p:grpSpPr>
            <p:sp>
              <p:nvSpPr>
                <p:cNvPr id="844" name="Forma livre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5" name="Forma livre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6" name="Forma livre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nvGrpSpPr>
              <p:cNvPr id="769" name="Grupo 768"/>
              <p:cNvGrpSpPr/>
              <p:nvPr/>
            </p:nvGrpSpPr>
            <p:grpSpPr bwMode="invGray">
              <a:xfrm rot="16200000" flipH="1">
                <a:off x="6492229" y="2755658"/>
                <a:ext cx="4114800" cy="36576"/>
                <a:chOff x="1522413" y="1514475"/>
                <a:chExt cx="10569575" cy="64008"/>
              </a:xfrm>
              <a:solidFill>
                <a:schemeClr val="accent1"/>
              </a:solidFill>
            </p:grpSpPr>
            <p:sp>
              <p:nvSpPr>
                <p:cNvPr id="770" name="Forma livre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1" name="Forma livre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2" name="Forma livre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grpSp>
          <p:nvGrpSpPr>
            <p:cNvPr id="617" name="Grupo 616"/>
            <p:cNvGrpSpPr/>
            <p:nvPr/>
          </p:nvGrpSpPr>
          <p:grpSpPr bwMode="invGray">
            <a:xfrm rot="10800000">
              <a:off x="4417839" y="2091906"/>
              <a:ext cx="5294376" cy="4114800"/>
              <a:chOff x="3310555" y="716546"/>
              <a:chExt cx="5294376" cy="4114800"/>
            </a:xfrm>
          </p:grpSpPr>
          <p:grpSp>
            <p:nvGrpSpPr>
              <p:cNvPr id="618" name="Grupo 617"/>
              <p:cNvGrpSpPr/>
              <p:nvPr/>
            </p:nvGrpSpPr>
            <p:grpSpPr bwMode="invGray">
              <a:xfrm flipH="1">
                <a:off x="3310555" y="737968"/>
                <a:ext cx="5294376" cy="54864"/>
                <a:chOff x="1522413" y="1514475"/>
                <a:chExt cx="10569575" cy="64008"/>
              </a:xfrm>
              <a:solidFill>
                <a:schemeClr val="accent1"/>
              </a:solidFill>
            </p:grpSpPr>
            <p:sp>
              <p:nvSpPr>
                <p:cNvPr id="694" name="Forma livre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5" name="Forma livre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6" name="Forma livre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7"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8"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9"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0"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1"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2"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3"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4"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5"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6"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7"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8"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9"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0"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1"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2"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3"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4"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5"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6"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7"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8"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9"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0"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1"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2"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3"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4"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5"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6"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7"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8"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9"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0"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1"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2"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3"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4"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5"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6"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7"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8"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9"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0"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1"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2"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3"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4"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5"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6"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7"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8"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9"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0"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1"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2"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3"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4"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5"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6"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7"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8"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9"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0"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1"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2"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3"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4"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5"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6"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7"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nvGrpSpPr>
              <p:cNvPr id="619" name="Grupo 618"/>
              <p:cNvGrpSpPr/>
              <p:nvPr/>
            </p:nvGrpSpPr>
            <p:grpSpPr bwMode="invGray">
              <a:xfrm rot="16200000" flipH="1">
                <a:off x="6492229" y="2755658"/>
                <a:ext cx="4114800" cy="36576"/>
                <a:chOff x="1522413" y="1514475"/>
                <a:chExt cx="10569575" cy="64008"/>
              </a:xfrm>
              <a:solidFill>
                <a:schemeClr val="accent1"/>
              </a:solidFill>
            </p:grpSpPr>
            <p:sp>
              <p:nvSpPr>
                <p:cNvPr id="620" name="Forma livre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1" name="Forma livre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2" name="Forma livre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3"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4"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5"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6"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7"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8"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9"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0"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1"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2"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3"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4"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5"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6"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7"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8"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9"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0"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1"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2"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3"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4"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5"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6"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7"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8"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9"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0"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1"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2"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3"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4"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5"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6"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7"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8"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9"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0"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1"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2"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3"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4"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5"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6"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7"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8"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9"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0"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1"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2"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3"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4"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5"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6"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7"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8"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9"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0"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1"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2"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3"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4"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5"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6"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7"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8"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9"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0"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1"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2"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3"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gr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6BE1E804-FDEB-4910-9695-1C9206C3EA15}" type="datetime1">
              <a:rPr lang="pt-PT" smtClean="0"/>
              <a:pPr rtl="0"/>
              <a:t>31/08/2019</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40463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522811" y="274638"/>
            <a:ext cx="9146380" cy="1020762"/>
          </a:xfrm>
        </p:spPr>
        <p:txBody>
          <a:bodyPr rtlCol="0" anchor="b">
            <a:noAutofit/>
          </a:bodyPr>
          <a:lstStyle>
            <a:lvl1pPr algn="l">
              <a:defRPr sz="3200" b="0"/>
            </a:lvl1pPr>
          </a:lstStyle>
          <a:p>
            <a:pPr rtl="0"/>
            <a:r>
              <a:rPr lang="pt-PT"/>
              <a:t>Clique para editar o estilo de título do Modelo Global</a:t>
            </a:r>
            <a:endParaRPr lang="pt-PT" dirty="0"/>
          </a:p>
        </p:txBody>
      </p:sp>
      <p:sp>
        <p:nvSpPr>
          <p:cNvPr id="3" name="Marcador de Posição de Imagem 2" descr="Um marcador de posição vazio para adicionar uma imagem. Clique no marcador de posição e selecione a imagem que pretende adicionar."/>
          <p:cNvSpPr>
            <a:spLocks noGrp="1"/>
          </p:cNvSpPr>
          <p:nvPr>
            <p:ph type="pic" idx="1"/>
          </p:nvPr>
        </p:nvSpPr>
        <p:spPr>
          <a:xfrm>
            <a:off x="1746293" y="1884311"/>
            <a:ext cx="5670757"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PT"/>
              <a:t>Clique no ícone para adicionar uma imagem</a:t>
            </a:r>
            <a:endParaRPr lang="pt-PT" dirty="0"/>
          </a:p>
        </p:txBody>
      </p:sp>
      <p:grpSp>
        <p:nvGrpSpPr>
          <p:cNvPr id="614" name="moldura" descr="Gráfico de Caixa"/>
          <p:cNvGrpSpPr/>
          <p:nvPr/>
        </p:nvGrpSpPr>
        <p:grpSpPr bwMode="invGray">
          <a:xfrm flipH="1">
            <a:off x="1447877" y="1630822"/>
            <a:ext cx="6292667" cy="4575885"/>
            <a:chOff x="4417839" y="1630821"/>
            <a:chExt cx="6291028" cy="4575885"/>
          </a:xfrm>
        </p:grpSpPr>
        <p:grpSp>
          <p:nvGrpSpPr>
            <p:cNvPr id="615" name="Grupo 614"/>
            <p:cNvGrpSpPr/>
            <p:nvPr/>
          </p:nvGrpSpPr>
          <p:grpSpPr bwMode="invGray">
            <a:xfrm>
              <a:off x="5414491" y="1630821"/>
              <a:ext cx="5294376" cy="4114800"/>
              <a:chOff x="3310555" y="716546"/>
              <a:chExt cx="5294376" cy="4114800"/>
            </a:xfrm>
          </p:grpSpPr>
          <p:grpSp>
            <p:nvGrpSpPr>
              <p:cNvPr id="767" name="Grupo 766"/>
              <p:cNvGrpSpPr/>
              <p:nvPr/>
            </p:nvGrpSpPr>
            <p:grpSpPr bwMode="invGray">
              <a:xfrm flipH="1">
                <a:off x="3310555" y="737968"/>
                <a:ext cx="5294376" cy="54864"/>
                <a:chOff x="1522413" y="1514475"/>
                <a:chExt cx="10569575" cy="64008"/>
              </a:xfrm>
              <a:solidFill>
                <a:schemeClr val="accent1"/>
              </a:solidFill>
            </p:grpSpPr>
            <p:sp>
              <p:nvSpPr>
                <p:cNvPr id="843" name="Forma livre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4" name="Forma livre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5" name="Forma livre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5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6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7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8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9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0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1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nvGrpSpPr>
              <p:cNvPr id="768" name="Grupo 767"/>
              <p:cNvGrpSpPr/>
              <p:nvPr/>
            </p:nvGrpSpPr>
            <p:grpSpPr bwMode="invGray">
              <a:xfrm rot="16200000" flipH="1">
                <a:off x="6492229" y="2755658"/>
                <a:ext cx="4114800" cy="36576"/>
                <a:chOff x="1522413" y="1514475"/>
                <a:chExt cx="10569575" cy="64008"/>
              </a:xfrm>
              <a:solidFill>
                <a:schemeClr val="accent1"/>
              </a:solidFill>
            </p:grpSpPr>
            <p:sp>
              <p:nvSpPr>
                <p:cNvPr id="769" name="Forma livre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0" name="Forma livre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1" name="Forma livre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2"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3"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4"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5"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6"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7"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8"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9"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0"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1"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2"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3"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4"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5"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6"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7"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8"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9"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0"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1"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2"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3"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4"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5"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6"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7"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8"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9"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0"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1"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2"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3"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4"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5"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6"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7"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8"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9"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0"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1"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2"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3"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4"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5"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6"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7"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8"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9"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0"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1"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2"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3"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4"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5"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6"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7"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8"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29"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0"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1"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2"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3"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4"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5"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6"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7"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8"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39"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0"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1"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42"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grpSp>
          <p:nvGrpSpPr>
            <p:cNvPr id="616" name="Grupo 615"/>
            <p:cNvGrpSpPr/>
            <p:nvPr/>
          </p:nvGrpSpPr>
          <p:grpSpPr bwMode="invGray">
            <a:xfrm rot="10800000">
              <a:off x="4417839" y="2091906"/>
              <a:ext cx="5294376" cy="4114800"/>
              <a:chOff x="3310555" y="716546"/>
              <a:chExt cx="5294376" cy="4114800"/>
            </a:xfrm>
          </p:grpSpPr>
          <p:grpSp>
            <p:nvGrpSpPr>
              <p:cNvPr id="617" name="Grupo 616"/>
              <p:cNvGrpSpPr/>
              <p:nvPr/>
            </p:nvGrpSpPr>
            <p:grpSpPr bwMode="invGray">
              <a:xfrm flipH="1">
                <a:off x="3310555" y="737968"/>
                <a:ext cx="5294376" cy="54864"/>
                <a:chOff x="1522413" y="1514475"/>
                <a:chExt cx="10569575" cy="64008"/>
              </a:xfrm>
              <a:solidFill>
                <a:schemeClr val="accent1"/>
              </a:solidFill>
            </p:grpSpPr>
            <p:sp>
              <p:nvSpPr>
                <p:cNvPr id="693" name="Forma livre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4" name="Forma livre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5" name="Forma livre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6"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7"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8"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9"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0"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1"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2"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3"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4"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5"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6"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7"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8"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9"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0"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1"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2"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3"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4"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5"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6"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7"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8"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9"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0"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1"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2"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3"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4"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5"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6"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7"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8"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9"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0"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1"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2"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3"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4"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5"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6"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7"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8"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9"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0"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1"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2"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3"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4"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5"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6"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7"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8"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9"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0"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1"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2"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3"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4"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5"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6"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7"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8"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9"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0"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1"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2"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3"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4"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5"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6"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nvGrpSpPr>
              <p:cNvPr id="618" name="Grupo 617"/>
              <p:cNvGrpSpPr/>
              <p:nvPr/>
            </p:nvGrpSpPr>
            <p:grpSpPr bwMode="invGray">
              <a:xfrm rot="16200000" flipH="1">
                <a:off x="6492229" y="2755658"/>
                <a:ext cx="4114800" cy="36576"/>
                <a:chOff x="1522413" y="1514475"/>
                <a:chExt cx="10569575" cy="64008"/>
              </a:xfrm>
              <a:solidFill>
                <a:schemeClr val="accent1"/>
              </a:solidFill>
            </p:grpSpPr>
            <p:sp>
              <p:nvSpPr>
                <p:cNvPr id="619" name="Forma livre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0" name="Forma livre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1" name="Forma livre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2" name="Forma livre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3" name="Forma livre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4" name="Forma livre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5" name="Forma livre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6" name="Forma livre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7" name="Forma livre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8" name="Forma livre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9" name="Forma livre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0" name="Forma livre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1" name="Forma livre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2" name="Forma livre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3" name="Forma livre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4" name="Forma livre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5" name="Forma livre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6" name="Forma livre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7" name="Forma livre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8" name="Forma livre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9" name="Forma livre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0" name="Forma livre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1" name="Forma livre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2" name="Forma livre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3" name="Forma livre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4" name="Forma livre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5" name="Forma livre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6" name="Forma livre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7" name="Forma livre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8" name="Forma livre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9" name="Forma livre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0" name="Forma livre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1" name="Forma livre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2" name="Forma livre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3" name="Forma livre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4" name="Forma livre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5" name="Forma livre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6" name="Forma livre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7" name="Forma livre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8" name="Forma livre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9" name="Forma livre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0" name="Forma livre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1" name="Forma livre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2" name="Forma livre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3" name="Forma livre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4" name="Forma livre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5" name="Forma livre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6" name="Forma livre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7" name="Forma livre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8" name="Forma livre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9" name="Forma livre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0" name="Forma livre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1" name="Forma livre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2" name="Forma livre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3" name="Forma livre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4" name="Forma livre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5" name="Forma livre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6" name="Forma livre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7" name="Forma livre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8" name="Forma livre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9" name="Forma livre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0" name="Forma livre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1" name="Forma livre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2" name="Forma livre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3" name="Forma livre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4" name="Forma livre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5" name="Forma livre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6" name="Forma livre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7" name="Forma livre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8" name="Forma livre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9" name="Forma livre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0" name="Forma livre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1" name="Forma livre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2" name="Forma livre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grpSp>
      </p:grpSp>
      <p:sp>
        <p:nvSpPr>
          <p:cNvPr id="4" name="Marcador de Posição de Texto 3"/>
          <p:cNvSpPr>
            <a:spLocks noGrp="1"/>
          </p:cNvSpPr>
          <p:nvPr>
            <p:ph type="body" sz="half" idx="2"/>
          </p:nvPr>
        </p:nvSpPr>
        <p:spPr>
          <a:xfrm>
            <a:off x="7908018" y="3411748"/>
            <a:ext cx="2743915"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PT"/>
              <a:t>Editar os estilos de texto do Modelo Global</a:t>
            </a:r>
          </a:p>
        </p:txBody>
      </p:sp>
      <p:sp>
        <p:nvSpPr>
          <p:cNvPr id="6" name="Marcador de Posição de Rodapé 5"/>
          <p:cNvSpPr>
            <a:spLocks noGrp="1"/>
          </p:cNvSpPr>
          <p:nvPr>
            <p:ph type="ftr" sz="quarter" idx="11"/>
          </p:nvPr>
        </p:nvSpPr>
        <p:spPr/>
        <p:txBody>
          <a:bodyPr rtlCol="0"/>
          <a:lstStyle/>
          <a:p>
            <a:pPr rtl="0"/>
            <a:endParaRPr lang="pt-PT" dirty="0"/>
          </a:p>
        </p:txBody>
      </p:sp>
      <p:sp>
        <p:nvSpPr>
          <p:cNvPr id="5" name="Marcador de Posição de Data 4"/>
          <p:cNvSpPr>
            <a:spLocks noGrp="1"/>
          </p:cNvSpPr>
          <p:nvPr>
            <p:ph type="dt" sz="half" idx="10"/>
          </p:nvPr>
        </p:nvSpPr>
        <p:spPr/>
        <p:txBody>
          <a:bodyPr rtlCol="0"/>
          <a:lstStyle/>
          <a:p>
            <a:pPr rtl="0"/>
            <a:fld id="{406E725A-EEB9-4B84-9C8D-69BB496E03BB}" type="datetime1">
              <a:rPr lang="pt-PT" smtClean="0"/>
              <a:pPr rtl="0"/>
              <a:t>31/08/2019</a:t>
            </a:fld>
            <a:endParaRPr lang="pt-PT" dirty="0"/>
          </a:p>
        </p:txBody>
      </p:sp>
      <p:sp>
        <p:nvSpPr>
          <p:cNvPr id="7" name="Marcador de Posição de Número do Diapositivo 6"/>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45900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PT"/>
              <a:t>Clique para editar o estilo de título do Modelo Global</a:t>
            </a:r>
            <a:endParaRPr lang="pt-PT" dirty="0"/>
          </a:p>
        </p:txBody>
      </p:sp>
      <p:grpSp>
        <p:nvGrpSpPr>
          <p:cNvPr id="7" name="linha" descr="Gráfico de linhas"/>
          <p:cNvGrpSpPr/>
          <p:nvPr/>
        </p:nvGrpSpPr>
        <p:grpSpPr bwMode="invGray">
          <a:xfrm>
            <a:off x="1522810" y="1514475"/>
            <a:ext cx="10572328" cy="64008"/>
            <a:chOff x="1522413" y="1514475"/>
            <a:chExt cx="10569575" cy="64008"/>
          </a:xfrm>
        </p:grpSpPr>
        <p:sp>
          <p:nvSpPr>
            <p:cNvPr id="8" name="Forma livre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 name="Forma livre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0" name="Forma livre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3" name="Marcador de Posição de Texto Vertical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pt-PT"/>
              <a:t>Editar os estilos de texto do Modelo Global</a:t>
            </a:r>
          </a:p>
          <a:p>
            <a:pPr lvl="1" rtl="0"/>
            <a:r>
              <a:rPr lang="pt-PT"/>
              <a:t>Segundo nível</a:t>
            </a:r>
          </a:p>
          <a:p>
            <a:pPr lvl="2" rtl="0"/>
            <a:r>
              <a:rPr lang="pt-PT"/>
              <a:t>Terceiro nível</a:t>
            </a:r>
          </a:p>
          <a:p>
            <a:pPr lvl="3" rtl="0"/>
            <a:r>
              <a:rPr lang="pt-PT"/>
              <a:t>Quarto nível</a:t>
            </a:r>
          </a:p>
          <a:p>
            <a:pPr lvl="4" rtl="0"/>
            <a:r>
              <a:rPr lang="pt-PT"/>
              <a:t>Quinto nível</a:t>
            </a:r>
            <a:endParaRPr lang="pt-PT" dirty="0"/>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BBE7CFD1-6E6A-4D9D-8B38-6B05F0AF43B5}" type="datetime1">
              <a:rPr lang="pt-PT" smtClean="0"/>
              <a:pPr rtl="0"/>
              <a:t>31/08/2019</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33651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364311" y="274640"/>
            <a:ext cx="1371957" cy="5901747"/>
          </a:xfrm>
        </p:spPr>
        <p:txBody>
          <a:bodyPr vert="eaVert" rtlCol="0"/>
          <a:lstStyle/>
          <a:p>
            <a:pPr rtl="0"/>
            <a:r>
              <a:rPr lang="pt-PT"/>
              <a:t>Clique para editar o estilo de título do Modelo Global</a:t>
            </a:r>
            <a:endParaRPr lang="pt-PT" dirty="0"/>
          </a:p>
        </p:txBody>
      </p:sp>
      <p:grpSp>
        <p:nvGrpSpPr>
          <p:cNvPr id="7" name="linha" descr="Gráfico de linhas"/>
          <p:cNvGrpSpPr/>
          <p:nvPr/>
        </p:nvGrpSpPr>
        <p:grpSpPr bwMode="invGray">
          <a:xfrm rot="5400000">
            <a:off x="6867046" y="3472590"/>
            <a:ext cx="6492240" cy="64025"/>
            <a:chOff x="1522413" y="1514475"/>
            <a:chExt cx="10569575" cy="64008"/>
          </a:xfrm>
        </p:grpSpPr>
        <p:sp>
          <p:nvSpPr>
            <p:cNvPr id="8" name="Forma livre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9" name="Forma livre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0" name="Forma livre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1" name="Forma livre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2" name="Forma livre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3" name="Forma livre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4" name="Forma livre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5" name="Forma livre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6" name="Forma livre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7" name="Forma livre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8" name="Forma livre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19" name="Forma livre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0" name="Forma livre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1" name="Forma livre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2" name="Forma livre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3" name="Forma livre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4" name="Forma livre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5" name="Forma livre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6" name="Forma livre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7" name="Forma livre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8" name="Forma livre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29" name="Forma livre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0" name="Forma livre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1" name="Forma livre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2" name="Forma livre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3" name="Forma livre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4" name="Forma livre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5" name="Forma livre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6" name="Forma livre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7" name="Forma livre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8" name="Forma livre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39" name="Forma livre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0" name="Forma livre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1" name="Forma livre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2" name="Forma livre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3" name="Forma livre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4" name="Forma livre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5" name="Forma livre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6" name="Forma livre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7" name="Forma livre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8" name="Forma livre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49" name="Forma livre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0" name="Forma livre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1" name="Forma livre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2" name="Forma livre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3" name="Forma livre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4" name="Forma livre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5" name="Forma livre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6" name="Forma livre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7" name="Forma livre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8" name="Forma livre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59" name="Forma livre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0" name="Forma livre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1" name="Forma livre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2" name="Forma livre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3" name="Forma livre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4" name="Forma livre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5" name="Forma livre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6" name="Forma livre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7" name="Forma livre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8" name="Forma livre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69" name="Forma livre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0" name="Forma livre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1" name="Forma livre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2" name="Forma livre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3" name="Forma livre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4" name="Forma livre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5" name="Forma livre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6" name="Forma livre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7" name="Forma livre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8" name="Forma livre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79" name="Forma livre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0" name="Forma livre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sp>
          <p:nvSpPr>
            <p:cNvPr id="81" name="Forma livre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t-PT" sz="1800" dirty="0">
                <a:ln>
                  <a:noFill/>
                </a:ln>
              </a:endParaRPr>
            </a:p>
          </p:txBody>
        </p:sp>
      </p:grpSp>
      <p:sp>
        <p:nvSpPr>
          <p:cNvPr id="3" name="Marcador de Posição de Texto Vertical 2"/>
          <p:cNvSpPr>
            <a:spLocks noGrp="1"/>
          </p:cNvSpPr>
          <p:nvPr>
            <p:ph type="body" orient="vert" idx="1" hasCustomPrompt="1"/>
          </p:nvPr>
        </p:nvSpPr>
        <p:spPr>
          <a:xfrm>
            <a:off x="608171" y="277814"/>
            <a:ext cx="9146383"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pt-PT" dirty="0"/>
              <a:t>Clique para editar os estilos de texto do Modelo Global</a:t>
            </a:r>
          </a:p>
          <a:p>
            <a:pPr lvl="1" rtl="0"/>
            <a:r>
              <a:rPr lang="pt-PT" dirty="0"/>
              <a:t>Segundo nível</a:t>
            </a:r>
          </a:p>
          <a:p>
            <a:pPr lvl="2" rtl="0"/>
            <a:r>
              <a:rPr lang="pt-PT" dirty="0"/>
              <a:t>Terceiro nível</a:t>
            </a:r>
          </a:p>
          <a:p>
            <a:pPr lvl="3" rtl="0"/>
            <a:r>
              <a:rPr lang="pt-PT" dirty="0"/>
              <a:t>Quarto nível</a:t>
            </a:r>
          </a:p>
          <a:p>
            <a:pPr lvl="4" rtl="0"/>
            <a:r>
              <a:rPr lang="pt-PT" dirty="0"/>
              <a:t>Quinto nível</a:t>
            </a:r>
          </a:p>
        </p:txBody>
      </p:sp>
      <p:sp>
        <p:nvSpPr>
          <p:cNvPr id="5" name="Marcador de Posição de Rodapé 4"/>
          <p:cNvSpPr>
            <a:spLocks noGrp="1"/>
          </p:cNvSpPr>
          <p:nvPr>
            <p:ph type="ftr" sz="quarter" idx="11"/>
          </p:nvPr>
        </p:nvSpPr>
        <p:spPr/>
        <p:txBody>
          <a:bodyPr rtlCol="0"/>
          <a:lstStyle/>
          <a:p>
            <a:pPr rtl="0"/>
            <a:endParaRPr lang="pt-PT" dirty="0"/>
          </a:p>
        </p:txBody>
      </p:sp>
      <p:sp>
        <p:nvSpPr>
          <p:cNvPr id="4" name="Marcador de Posição de Data 3"/>
          <p:cNvSpPr>
            <a:spLocks noGrp="1"/>
          </p:cNvSpPr>
          <p:nvPr>
            <p:ph type="dt" sz="half" idx="10"/>
          </p:nvPr>
        </p:nvSpPr>
        <p:spPr/>
        <p:txBody>
          <a:bodyPr rtlCol="0"/>
          <a:lstStyle/>
          <a:p>
            <a:pPr rtl="0"/>
            <a:fld id="{9A66093D-D8CB-4E51-B9F1-E6C540988E66}" type="datetime1">
              <a:rPr lang="pt-PT" smtClean="0"/>
              <a:pPr rtl="0"/>
              <a:t>31/08/2019</a:t>
            </a:fld>
            <a:endParaRPr lang="pt-PT" dirty="0"/>
          </a:p>
        </p:txBody>
      </p:sp>
      <p:sp>
        <p:nvSpPr>
          <p:cNvPr id="6" name="Marcador de Posição de Número do Diapositivo 5"/>
          <p:cNvSpPr>
            <a:spLocks noGrp="1"/>
          </p:cNvSpPr>
          <p:nvPr>
            <p:ph type="sldNum" sz="quarter" idx="12"/>
          </p:nvPr>
        </p:nvSpPr>
        <p:spPr/>
        <p:txBody>
          <a:bodyPr rtlCol="0"/>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125523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1" cy="11398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2"/>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2"/>
            <a:ext cx="5384800" cy="4530725"/>
          </a:xfrm>
        </p:spPr>
        <p:txBody>
          <a:bodyPr/>
          <a:lstStyle/>
          <a:p>
            <a:pPr lvl="0"/>
            <a:endParaRPr lang="en-GB" noProof="0"/>
          </a:p>
        </p:txBody>
      </p:sp>
      <p:sp>
        <p:nvSpPr>
          <p:cNvPr id="5" name="Rectangle 26">
            <a:extLst>
              <a:ext uri="{FF2B5EF4-FFF2-40B4-BE49-F238E27FC236}">
                <a16:creationId xmlns:a16="http://schemas.microsoft.com/office/drawing/2014/main" id="{DC3590C6-28FA-4AB9-9F78-78CE0666A55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27">
            <a:extLst>
              <a:ext uri="{FF2B5EF4-FFF2-40B4-BE49-F238E27FC236}">
                <a16:creationId xmlns:a16="http://schemas.microsoft.com/office/drawing/2014/main" id="{253D7ACB-D6B9-4334-8F02-C6D6F760DF7D}"/>
              </a:ext>
            </a:extLst>
          </p:cNvPr>
          <p:cNvSpPr>
            <a:spLocks noGrp="1" noChangeArrowheads="1"/>
          </p:cNvSpPr>
          <p:nvPr>
            <p:ph type="sldNum" sz="quarter" idx="11"/>
          </p:nvPr>
        </p:nvSpPr>
        <p:spPr>
          <a:ln/>
        </p:spPr>
        <p:txBody>
          <a:bodyPr/>
          <a:lstStyle>
            <a:lvl1pPr>
              <a:defRPr/>
            </a:lvl1pPr>
          </a:lstStyle>
          <a:p>
            <a:fld id="{CE2F944B-40FB-49D0-8DCF-4029C1E65B39}" type="slidenum">
              <a:rPr lang="en-US" altLang="pt-PT"/>
              <a:pPr/>
              <a:t>‹#›</a:t>
            </a:fld>
            <a:endParaRPr lang="en-US" altLang="pt-PT"/>
          </a:p>
        </p:txBody>
      </p:sp>
      <p:sp>
        <p:nvSpPr>
          <p:cNvPr id="7" name="Rectangle 28">
            <a:extLst>
              <a:ext uri="{FF2B5EF4-FFF2-40B4-BE49-F238E27FC236}">
                <a16:creationId xmlns:a16="http://schemas.microsoft.com/office/drawing/2014/main" id="{04343683-9B85-4788-AF0C-9F0D4F5B57D1}"/>
              </a:ext>
            </a:extLst>
          </p:cNvPr>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449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t-PT"/>
              <a:t>Clique para editar o estilo de título do Modelo Global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3561240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68DBF73-97EC-4B01-BF0E-DF6C89B7B60D}"/>
              </a:ext>
            </a:extLst>
          </p:cNvPr>
          <p:cNvSpPr>
            <a:spLocks noGrp="1"/>
          </p:cNvSpPr>
          <p:nvPr>
            <p:ph type="dt" sz="half" idx="10"/>
          </p:nvPr>
        </p:nvSpPr>
        <p:spPr/>
        <p:txBody>
          <a:bodyPr/>
          <a:lstStyle>
            <a:lvl1pPr>
              <a:defRPr/>
            </a:lvl1pPr>
          </a:lstStyle>
          <a:p>
            <a:pPr>
              <a:defRPr/>
            </a:pPr>
            <a:fld id="{3C7C4FD7-3E79-4D4C-9CD9-A4C5905B5F7B}"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E00A70DD-F15B-4846-BAEE-4DCAED5F9E0E}"/>
              </a:ext>
            </a:extLst>
          </p:cNvPr>
          <p:cNvSpPr>
            <a:spLocks noGrp="1"/>
          </p:cNvSpPr>
          <p:nvPr>
            <p:ph type="ftr" sz="quarter" idx="11"/>
          </p:nvPr>
        </p:nvSpPr>
        <p:spPr/>
        <p:txBody>
          <a:bodyPr/>
          <a:lstStyle>
            <a:lvl1pPr>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9321AC8F-F659-4713-9A9D-D4FE2DA069ED}"/>
              </a:ext>
            </a:extLst>
          </p:cNvPr>
          <p:cNvSpPr>
            <a:spLocks noGrp="1"/>
          </p:cNvSpPr>
          <p:nvPr>
            <p:ph type="sldNum" sz="quarter" idx="12"/>
          </p:nvPr>
        </p:nvSpPr>
        <p:spPr/>
        <p:txBody>
          <a:bodyPr/>
          <a:lstStyle>
            <a:lvl1pPr>
              <a:defRPr/>
            </a:lvl1pPr>
          </a:lstStyle>
          <a:p>
            <a:pPr>
              <a:defRPr/>
            </a:pPr>
            <a:fld id="{A998265E-ECC2-4A53-9FD6-FCAB3F703F9F}" type="slidenum">
              <a:rPr lang="pt-PT" altLang="ro-RO"/>
              <a:pPr>
                <a:defRPr/>
              </a:pPr>
              <a:t>‹#›</a:t>
            </a:fld>
            <a:endParaRPr lang="pt-PT" altLang="ro-RO"/>
          </a:p>
        </p:txBody>
      </p:sp>
    </p:spTree>
    <p:extLst>
      <p:ext uri="{BB962C8B-B14F-4D97-AF65-F5344CB8AC3E}">
        <p14:creationId xmlns:p14="http://schemas.microsoft.com/office/powerpoint/2010/main" val="3613934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Conteúdo 2"/>
          <p:cNvSpPr>
            <a:spLocks noGrp="1"/>
          </p:cNvSpPr>
          <p:nvPr>
            <p:ph idx="1"/>
          </p:nvPr>
        </p:nvSpPr>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9DA68720-814D-44ED-BE88-213398A7D950}"/>
              </a:ext>
            </a:extLst>
          </p:cNvPr>
          <p:cNvSpPr>
            <a:spLocks noGrp="1"/>
          </p:cNvSpPr>
          <p:nvPr>
            <p:ph type="dt" sz="half" idx="10"/>
          </p:nvPr>
        </p:nvSpPr>
        <p:spPr/>
        <p:txBody>
          <a:bodyPr/>
          <a:lstStyle>
            <a:lvl1pPr>
              <a:defRPr/>
            </a:lvl1pPr>
          </a:lstStyle>
          <a:p>
            <a:pPr>
              <a:defRPr/>
            </a:pPr>
            <a:fld id="{FD2D17AD-6BEB-411E-8DB0-222DB4FA4FCC}"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9FC98C9F-8D80-49F3-8702-A622013AE7E9}"/>
              </a:ext>
            </a:extLst>
          </p:cNvPr>
          <p:cNvSpPr>
            <a:spLocks noGrp="1"/>
          </p:cNvSpPr>
          <p:nvPr>
            <p:ph type="ftr" sz="quarter" idx="11"/>
          </p:nvPr>
        </p:nvSpPr>
        <p:spPr/>
        <p:txBody>
          <a:bodyPr/>
          <a:lstStyle>
            <a:lvl1pPr>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9FEF8C2A-F981-48C8-ABC0-DCEE04742F7A}"/>
              </a:ext>
            </a:extLst>
          </p:cNvPr>
          <p:cNvSpPr>
            <a:spLocks noGrp="1"/>
          </p:cNvSpPr>
          <p:nvPr>
            <p:ph type="sldNum" sz="quarter" idx="12"/>
          </p:nvPr>
        </p:nvSpPr>
        <p:spPr/>
        <p:txBody>
          <a:bodyPr/>
          <a:lstStyle>
            <a:lvl1pPr>
              <a:defRPr/>
            </a:lvl1pPr>
          </a:lstStyle>
          <a:p>
            <a:pPr>
              <a:defRPr/>
            </a:pPr>
            <a:fld id="{3BE80F1F-AAF1-40CC-A646-74323AE6FC2C}" type="slidenum">
              <a:rPr lang="pt-PT" altLang="ro-RO"/>
              <a:pPr>
                <a:defRPr/>
              </a:pPr>
              <a:t>‹#›</a:t>
            </a:fld>
            <a:endParaRPr lang="pt-PT" altLang="ro-RO"/>
          </a:p>
        </p:txBody>
      </p:sp>
    </p:spTree>
    <p:extLst>
      <p:ext uri="{BB962C8B-B14F-4D97-AF65-F5344CB8AC3E}">
        <p14:creationId xmlns:p14="http://schemas.microsoft.com/office/powerpoint/2010/main" val="315575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Marcador de Posição da Data 3">
            <a:extLst>
              <a:ext uri="{FF2B5EF4-FFF2-40B4-BE49-F238E27FC236}">
                <a16:creationId xmlns:a16="http://schemas.microsoft.com/office/drawing/2014/main" id="{1796C287-76C3-420B-ABA1-D7C9CE8315E6}"/>
              </a:ext>
            </a:extLst>
          </p:cNvPr>
          <p:cNvSpPr>
            <a:spLocks noGrp="1"/>
          </p:cNvSpPr>
          <p:nvPr>
            <p:ph type="dt" sz="half" idx="10"/>
          </p:nvPr>
        </p:nvSpPr>
        <p:spPr/>
        <p:txBody>
          <a:bodyPr/>
          <a:lstStyle>
            <a:lvl1pPr>
              <a:defRPr/>
            </a:lvl1pPr>
          </a:lstStyle>
          <a:p>
            <a:pPr>
              <a:defRPr/>
            </a:pPr>
            <a:fld id="{26364AD0-BC55-4F7C-8D83-EC8390F3C342}"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C9886B8B-B608-4E6D-95D8-30980C8A2FFC}"/>
              </a:ext>
            </a:extLst>
          </p:cNvPr>
          <p:cNvSpPr>
            <a:spLocks noGrp="1"/>
          </p:cNvSpPr>
          <p:nvPr>
            <p:ph type="ftr" sz="quarter" idx="11"/>
          </p:nvPr>
        </p:nvSpPr>
        <p:spPr/>
        <p:txBody>
          <a:bodyPr/>
          <a:lstStyle>
            <a:lvl1pPr>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7769AF82-787E-4BF0-88AB-7A4695B7C385}"/>
              </a:ext>
            </a:extLst>
          </p:cNvPr>
          <p:cNvSpPr>
            <a:spLocks noGrp="1"/>
          </p:cNvSpPr>
          <p:nvPr>
            <p:ph type="sldNum" sz="quarter" idx="12"/>
          </p:nvPr>
        </p:nvSpPr>
        <p:spPr/>
        <p:txBody>
          <a:bodyPr/>
          <a:lstStyle>
            <a:lvl1pPr>
              <a:defRPr/>
            </a:lvl1pPr>
          </a:lstStyle>
          <a:p>
            <a:pPr>
              <a:defRPr/>
            </a:pPr>
            <a:fld id="{E84FA5B4-6BDE-43BA-BF51-C3F55AF6551B}" type="slidenum">
              <a:rPr lang="pt-PT" altLang="ro-RO"/>
              <a:pPr>
                <a:defRPr/>
              </a:pPr>
              <a:t>‹#›</a:t>
            </a:fld>
            <a:endParaRPr lang="pt-PT" altLang="ro-RO"/>
          </a:p>
        </p:txBody>
      </p:sp>
    </p:spTree>
    <p:extLst>
      <p:ext uri="{BB962C8B-B14F-4D97-AF65-F5344CB8AC3E}">
        <p14:creationId xmlns:p14="http://schemas.microsoft.com/office/powerpoint/2010/main" val="1520531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3">
            <a:extLst>
              <a:ext uri="{FF2B5EF4-FFF2-40B4-BE49-F238E27FC236}">
                <a16:creationId xmlns:a16="http://schemas.microsoft.com/office/drawing/2014/main" id="{9CA50AB0-8AA6-470B-BD4E-2D125C3AEB9B}"/>
              </a:ext>
            </a:extLst>
          </p:cNvPr>
          <p:cNvSpPr>
            <a:spLocks noGrp="1"/>
          </p:cNvSpPr>
          <p:nvPr>
            <p:ph type="dt" sz="half" idx="10"/>
          </p:nvPr>
        </p:nvSpPr>
        <p:spPr/>
        <p:txBody>
          <a:bodyPr/>
          <a:lstStyle>
            <a:lvl1pPr>
              <a:defRPr/>
            </a:lvl1pPr>
          </a:lstStyle>
          <a:p>
            <a:pPr>
              <a:defRPr/>
            </a:pPr>
            <a:fld id="{198B030A-FC7A-4413-95DC-DC3D37662EB3}" type="datetimeFigureOut">
              <a:rPr lang="pt-PT"/>
              <a:pPr>
                <a:defRPr/>
              </a:pPr>
              <a:t>31/08/2019</a:t>
            </a:fld>
            <a:endParaRPr lang="pt-PT"/>
          </a:p>
        </p:txBody>
      </p:sp>
      <p:sp>
        <p:nvSpPr>
          <p:cNvPr id="6" name="Marcador de Posição do Rodapé 4">
            <a:extLst>
              <a:ext uri="{FF2B5EF4-FFF2-40B4-BE49-F238E27FC236}">
                <a16:creationId xmlns:a16="http://schemas.microsoft.com/office/drawing/2014/main" id="{0C935DFB-2F46-4297-A26D-544809ED2A6C}"/>
              </a:ext>
            </a:extLst>
          </p:cNvPr>
          <p:cNvSpPr>
            <a:spLocks noGrp="1"/>
          </p:cNvSpPr>
          <p:nvPr>
            <p:ph type="ftr" sz="quarter" idx="11"/>
          </p:nvPr>
        </p:nvSpPr>
        <p:spPr/>
        <p:txBody>
          <a:bodyPr/>
          <a:lstStyle>
            <a:lvl1pPr>
              <a:defRPr/>
            </a:lvl1pPr>
          </a:lstStyle>
          <a:p>
            <a:pPr>
              <a:defRPr/>
            </a:pPr>
            <a:endParaRPr lang="pt-PT"/>
          </a:p>
        </p:txBody>
      </p:sp>
      <p:sp>
        <p:nvSpPr>
          <p:cNvPr id="7" name="Marcador de Posição do Número do Diapositivo 5">
            <a:extLst>
              <a:ext uri="{FF2B5EF4-FFF2-40B4-BE49-F238E27FC236}">
                <a16:creationId xmlns:a16="http://schemas.microsoft.com/office/drawing/2014/main" id="{F3641FBC-9449-4534-AD20-FB0AAF8C4D12}"/>
              </a:ext>
            </a:extLst>
          </p:cNvPr>
          <p:cNvSpPr>
            <a:spLocks noGrp="1"/>
          </p:cNvSpPr>
          <p:nvPr>
            <p:ph type="sldNum" sz="quarter" idx="12"/>
          </p:nvPr>
        </p:nvSpPr>
        <p:spPr/>
        <p:txBody>
          <a:bodyPr/>
          <a:lstStyle>
            <a:lvl1pPr>
              <a:defRPr/>
            </a:lvl1pPr>
          </a:lstStyle>
          <a:p>
            <a:pPr>
              <a:defRPr/>
            </a:pPr>
            <a:fld id="{DCEB1956-4F49-48BC-8C6A-0926BEF4ED59}" type="slidenum">
              <a:rPr lang="pt-PT" altLang="ro-RO"/>
              <a:pPr>
                <a:defRPr/>
              </a:pPr>
              <a:t>‹#›</a:t>
            </a:fld>
            <a:endParaRPr lang="pt-PT" altLang="ro-RO"/>
          </a:p>
        </p:txBody>
      </p:sp>
    </p:spTree>
    <p:extLst>
      <p:ext uri="{BB962C8B-B14F-4D97-AF65-F5344CB8AC3E}">
        <p14:creationId xmlns:p14="http://schemas.microsoft.com/office/powerpoint/2010/main" val="3184210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3">
            <a:extLst>
              <a:ext uri="{FF2B5EF4-FFF2-40B4-BE49-F238E27FC236}">
                <a16:creationId xmlns:a16="http://schemas.microsoft.com/office/drawing/2014/main" id="{9B00E6E3-457E-4918-910F-DF2CE83325E5}"/>
              </a:ext>
            </a:extLst>
          </p:cNvPr>
          <p:cNvSpPr>
            <a:spLocks noGrp="1"/>
          </p:cNvSpPr>
          <p:nvPr>
            <p:ph type="dt" sz="half" idx="10"/>
          </p:nvPr>
        </p:nvSpPr>
        <p:spPr/>
        <p:txBody>
          <a:bodyPr/>
          <a:lstStyle>
            <a:lvl1pPr>
              <a:defRPr/>
            </a:lvl1pPr>
          </a:lstStyle>
          <a:p>
            <a:pPr>
              <a:defRPr/>
            </a:pPr>
            <a:fld id="{670E4EBE-5570-4A42-BE2B-14AE946992C1}" type="datetimeFigureOut">
              <a:rPr lang="pt-PT"/>
              <a:pPr>
                <a:defRPr/>
              </a:pPr>
              <a:t>31/08/2019</a:t>
            </a:fld>
            <a:endParaRPr lang="pt-PT"/>
          </a:p>
        </p:txBody>
      </p:sp>
      <p:sp>
        <p:nvSpPr>
          <p:cNvPr id="8" name="Marcador de Posição do Rodapé 4">
            <a:extLst>
              <a:ext uri="{FF2B5EF4-FFF2-40B4-BE49-F238E27FC236}">
                <a16:creationId xmlns:a16="http://schemas.microsoft.com/office/drawing/2014/main" id="{FFF30E28-7711-47AA-A716-43ED2A0717F6}"/>
              </a:ext>
            </a:extLst>
          </p:cNvPr>
          <p:cNvSpPr>
            <a:spLocks noGrp="1"/>
          </p:cNvSpPr>
          <p:nvPr>
            <p:ph type="ftr" sz="quarter" idx="11"/>
          </p:nvPr>
        </p:nvSpPr>
        <p:spPr/>
        <p:txBody>
          <a:bodyPr/>
          <a:lstStyle>
            <a:lvl1pPr>
              <a:defRPr/>
            </a:lvl1pPr>
          </a:lstStyle>
          <a:p>
            <a:pPr>
              <a:defRPr/>
            </a:pPr>
            <a:endParaRPr lang="pt-PT"/>
          </a:p>
        </p:txBody>
      </p:sp>
      <p:sp>
        <p:nvSpPr>
          <p:cNvPr id="9" name="Marcador de Posição do Número do Diapositivo 5">
            <a:extLst>
              <a:ext uri="{FF2B5EF4-FFF2-40B4-BE49-F238E27FC236}">
                <a16:creationId xmlns:a16="http://schemas.microsoft.com/office/drawing/2014/main" id="{352C8624-CF5C-4C03-89B0-A81F100C142E}"/>
              </a:ext>
            </a:extLst>
          </p:cNvPr>
          <p:cNvSpPr>
            <a:spLocks noGrp="1"/>
          </p:cNvSpPr>
          <p:nvPr>
            <p:ph type="sldNum" sz="quarter" idx="12"/>
          </p:nvPr>
        </p:nvSpPr>
        <p:spPr/>
        <p:txBody>
          <a:bodyPr/>
          <a:lstStyle>
            <a:lvl1pPr>
              <a:defRPr/>
            </a:lvl1pPr>
          </a:lstStyle>
          <a:p>
            <a:pPr>
              <a:defRPr/>
            </a:pPr>
            <a:fld id="{3F8BDCFF-F319-4218-8D84-2A25509BC5E2}" type="slidenum">
              <a:rPr lang="pt-PT" altLang="ro-RO"/>
              <a:pPr>
                <a:defRPr/>
              </a:pPr>
              <a:t>‹#›</a:t>
            </a:fld>
            <a:endParaRPr lang="pt-PT" altLang="ro-RO"/>
          </a:p>
        </p:txBody>
      </p:sp>
    </p:spTree>
    <p:extLst>
      <p:ext uri="{BB962C8B-B14F-4D97-AF65-F5344CB8AC3E}">
        <p14:creationId xmlns:p14="http://schemas.microsoft.com/office/powerpoint/2010/main" val="2809591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a Data 3">
            <a:extLst>
              <a:ext uri="{FF2B5EF4-FFF2-40B4-BE49-F238E27FC236}">
                <a16:creationId xmlns:a16="http://schemas.microsoft.com/office/drawing/2014/main" id="{3FF4B41A-1ED7-435B-813E-26CAE266544C}"/>
              </a:ext>
            </a:extLst>
          </p:cNvPr>
          <p:cNvSpPr>
            <a:spLocks noGrp="1"/>
          </p:cNvSpPr>
          <p:nvPr>
            <p:ph type="dt" sz="half" idx="10"/>
          </p:nvPr>
        </p:nvSpPr>
        <p:spPr/>
        <p:txBody>
          <a:bodyPr/>
          <a:lstStyle>
            <a:lvl1pPr>
              <a:defRPr/>
            </a:lvl1pPr>
          </a:lstStyle>
          <a:p>
            <a:pPr>
              <a:defRPr/>
            </a:pPr>
            <a:fld id="{C9D05B10-2220-4AF5-8D1D-F08604DC91E2}" type="datetimeFigureOut">
              <a:rPr lang="pt-PT"/>
              <a:pPr>
                <a:defRPr/>
              </a:pPr>
              <a:t>31/08/2019</a:t>
            </a:fld>
            <a:endParaRPr lang="pt-PT"/>
          </a:p>
        </p:txBody>
      </p:sp>
      <p:sp>
        <p:nvSpPr>
          <p:cNvPr id="4" name="Marcador de Posição do Rodapé 4">
            <a:extLst>
              <a:ext uri="{FF2B5EF4-FFF2-40B4-BE49-F238E27FC236}">
                <a16:creationId xmlns:a16="http://schemas.microsoft.com/office/drawing/2014/main" id="{F1F7AF47-9E8B-4811-BB67-62F4A23296B3}"/>
              </a:ext>
            </a:extLst>
          </p:cNvPr>
          <p:cNvSpPr>
            <a:spLocks noGrp="1"/>
          </p:cNvSpPr>
          <p:nvPr>
            <p:ph type="ftr" sz="quarter" idx="11"/>
          </p:nvPr>
        </p:nvSpPr>
        <p:spPr/>
        <p:txBody>
          <a:bodyPr/>
          <a:lstStyle>
            <a:lvl1pPr>
              <a:defRPr/>
            </a:lvl1pPr>
          </a:lstStyle>
          <a:p>
            <a:pPr>
              <a:defRPr/>
            </a:pPr>
            <a:endParaRPr lang="pt-PT"/>
          </a:p>
        </p:txBody>
      </p:sp>
      <p:sp>
        <p:nvSpPr>
          <p:cNvPr id="5" name="Marcador de Posição do Número do Diapositivo 5">
            <a:extLst>
              <a:ext uri="{FF2B5EF4-FFF2-40B4-BE49-F238E27FC236}">
                <a16:creationId xmlns:a16="http://schemas.microsoft.com/office/drawing/2014/main" id="{291CADD5-2EA3-4CB0-A2AE-DDB01D504217}"/>
              </a:ext>
            </a:extLst>
          </p:cNvPr>
          <p:cNvSpPr>
            <a:spLocks noGrp="1"/>
          </p:cNvSpPr>
          <p:nvPr>
            <p:ph type="sldNum" sz="quarter" idx="12"/>
          </p:nvPr>
        </p:nvSpPr>
        <p:spPr/>
        <p:txBody>
          <a:bodyPr/>
          <a:lstStyle>
            <a:lvl1pPr>
              <a:defRPr/>
            </a:lvl1pPr>
          </a:lstStyle>
          <a:p>
            <a:pPr>
              <a:defRPr/>
            </a:pPr>
            <a:fld id="{AB883687-F646-4D78-884B-9AE4D5B406CB}" type="slidenum">
              <a:rPr lang="pt-PT" altLang="ro-RO"/>
              <a:pPr>
                <a:defRPr/>
              </a:pPr>
              <a:t>‹#›</a:t>
            </a:fld>
            <a:endParaRPr lang="pt-PT" altLang="ro-RO"/>
          </a:p>
        </p:txBody>
      </p:sp>
    </p:spTree>
    <p:extLst>
      <p:ext uri="{BB962C8B-B14F-4D97-AF65-F5344CB8AC3E}">
        <p14:creationId xmlns:p14="http://schemas.microsoft.com/office/powerpoint/2010/main" val="680325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3">
            <a:extLst>
              <a:ext uri="{FF2B5EF4-FFF2-40B4-BE49-F238E27FC236}">
                <a16:creationId xmlns:a16="http://schemas.microsoft.com/office/drawing/2014/main" id="{31859BB3-C232-4590-93A9-3A6E818FA42C}"/>
              </a:ext>
            </a:extLst>
          </p:cNvPr>
          <p:cNvSpPr>
            <a:spLocks noGrp="1"/>
          </p:cNvSpPr>
          <p:nvPr>
            <p:ph type="dt" sz="half" idx="10"/>
          </p:nvPr>
        </p:nvSpPr>
        <p:spPr/>
        <p:txBody>
          <a:bodyPr/>
          <a:lstStyle>
            <a:lvl1pPr>
              <a:defRPr/>
            </a:lvl1pPr>
          </a:lstStyle>
          <a:p>
            <a:pPr>
              <a:defRPr/>
            </a:pPr>
            <a:fld id="{6C799564-A903-4DEA-A036-42FC32E975D4}" type="datetimeFigureOut">
              <a:rPr lang="pt-PT"/>
              <a:pPr>
                <a:defRPr/>
              </a:pPr>
              <a:t>31/08/2019</a:t>
            </a:fld>
            <a:endParaRPr lang="pt-PT"/>
          </a:p>
        </p:txBody>
      </p:sp>
      <p:sp>
        <p:nvSpPr>
          <p:cNvPr id="3" name="Marcador de Posição do Rodapé 4">
            <a:extLst>
              <a:ext uri="{FF2B5EF4-FFF2-40B4-BE49-F238E27FC236}">
                <a16:creationId xmlns:a16="http://schemas.microsoft.com/office/drawing/2014/main" id="{9A757010-642C-46AB-B018-1D6089CD8F39}"/>
              </a:ext>
            </a:extLst>
          </p:cNvPr>
          <p:cNvSpPr>
            <a:spLocks noGrp="1"/>
          </p:cNvSpPr>
          <p:nvPr>
            <p:ph type="ftr" sz="quarter" idx="11"/>
          </p:nvPr>
        </p:nvSpPr>
        <p:spPr/>
        <p:txBody>
          <a:bodyPr/>
          <a:lstStyle>
            <a:lvl1pPr>
              <a:defRPr/>
            </a:lvl1pPr>
          </a:lstStyle>
          <a:p>
            <a:pPr>
              <a:defRPr/>
            </a:pPr>
            <a:endParaRPr lang="pt-PT"/>
          </a:p>
        </p:txBody>
      </p:sp>
      <p:sp>
        <p:nvSpPr>
          <p:cNvPr id="4" name="Marcador de Posição do Número do Diapositivo 5">
            <a:extLst>
              <a:ext uri="{FF2B5EF4-FFF2-40B4-BE49-F238E27FC236}">
                <a16:creationId xmlns:a16="http://schemas.microsoft.com/office/drawing/2014/main" id="{B0DA4F29-FF56-443F-974C-499E5E3DF95B}"/>
              </a:ext>
            </a:extLst>
          </p:cNvPr>
          <p:cNvSpPr>
            <a:spLocks noGrp="1"/>
          </p:cNvSpPr>
          <p:nvPr>
            <p:ph type="sldNum" sz="quarter" idx="12"/>
          </p:nvPr>
        </p:nvSpPr>
        <p:spPr/>
        <p:txBody>
          <a:bodyPr/>
          <a:lstStyle>
            <a:lvl1pPr>
              <a:defRPr/>
            </a:lvl1pPr>
          </a:lstStyle>
          <a:p>
            <a:pPr>
              <a:defRPr/>
            </a:pPr>
            <a:fld id="{CCBF4D97-C3DD-4DD8-9BB7-FDD7329E214B}" type="slidenum">
              <a:rPr lang="pt-PT" altLang="ro-RO"/>
              <a:pPr>
                <a:defRPr/>
              </a:pPr>
              <a:t>‹#›</a:t>
            </a:fld>
            <a:endParaRPr lang="pt-PT" altLang="ro-RO"/>
          </a:p>
        </p:txBody>
      </p:sp>
    </p:spTree>
    <p:extLst>
      <p:ext uri="{BB962C8B-B14F-4D97-AF65-F5344CB8AC3E}">
        <p14:creationId xmlns:p14="http://schemas.microsoft.com/office/powerpoint/2010/main" val="673887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3">
            <a:extLst>
              <a:ext uri="{FF2B5EF4-FFF2-40B4-BE49-F238E27FC236}">
                <a16:creationId xmlns:a16="http://schemas.microsoft.com/office/drawing/2014/main" id="{03BD4626-DA86-462C-BC2C-323E0911BCE9}"/>
              </a:ext>
            </a:extLst>
          </p:cNvPr>
          <p:cNvSpPr>
            <a:spLocks noGrp="1"/>
          </p:cNvSpPr>
          <p:nvPr>
            <p:ph type="dt" sz="half" idx="10"/>
          </p:nvPr>
        </p:nvSpPr>
        <p:spPr/>
        <p:txBody>
          <a:bodyPr/>
          <a:lstStyle>
            <a:lvl1pPr>
              <a:defRPr/>
            </a:lvl1pPr>
          </a:lstStyle>
          <a:p>
            <a:pPr>
              <a:defRPr/>
            </a:pPr>
            <a:fld id="{24821A9D-443E-4F57-8713-23A1D1DD7D48}" type="datetimeFigureOut">
              <a:rPr lang="pt-PT"/>
              <a:pPr>
                <a:defRPr/>
              </a:pPr>
              <a:t>31/08/2019</a:t>
            </a:fld>
            <a:endParaRPr lang="pt-PT"/>
          </a:p>
        </p:txBody>
      </p:sp>
      <p:sp>
        <p:nvSpPr>
          <p:cNvPr id="6" name="Marcador de Posição do Rodapé 4">
            <a:extLst>
              <a:ext uri="{FF2B5EF4-FFF2-40B4-BE49-F238E27FC236}">
                <a16:creationId xmlns:a16="http://schemas.microsoft.com/office/drawing/2014/main" id="{0BCBE375-76E6-4007-A99E-1B5D996339D4}"/>
              </a:ext>
            </a:extLst>
          </p:cNvPr>
          <p:cNvSpPr>
            <a:spLocks noGrp="1"/>
          </p:cNvSpPr>
          <p:nvPr>
            <p:ph type="ftr" sz="quarter" idx="11"/>
          </p:nvPr>
        </p:nvSpPr>
        <p:spPr/>
        <p:txBody>
          <a:bodyPr/>
          <a:lstStyle>
            <a:lvl1pPr>
              <a:defRPr/>
            </a:lvl1pPr>
          </a:lstStyle>
          <a:p>
            <a:pPr>
              <a:defRPr/>
            </a:pPr>
            <a:endParaRPr lang="pt-PT"/>
          </a:p>
        </p:txBody>
      </p:sp>
      <p:sp>
        <p:nvSpPr>
          <p:cNvPr id="7" name="Marcador de Posição do Número do Diapositivo 5">
            <a:extLst>
              <a:ext uri="{FF2B5EF4-FFF2-40B4-BE49-F238E27FC236}">
                <a16:creationId xmlns:a16="http://schemas.microsoft.com/office/drawing/2014/main" id="{C3E4C7CA-147B-41EF-8785-2EE25EB7BD61}"/>
              </a:ext>
            </a:extLst>
          </p:cNvPr>
          <p:cNvSpPr>
            <a:spLocks noGrp="1"/>
          </p:cNvSpPr>
          <p:nvPr>
            <p:ph type="sldNum" sz="quarter" idx="12"/>
          </p:nvPr>
        </p:nvSpPr>
        <p:spPr/>
        <p:txBody>
          <a:bodyPr/>
          <a:lstStyle>
            <a:lvl1pPr>
              <a:defRPr/>
            </a:lvl1pPr>
          </a:lstStyle>
          <a:p>
            <a:pPr>
              <a:defRPr/>
            </a:pPr>
            <a:fld id="{7700263D-EED2-4D0D-8EED-E3AD729A2353}" type="slidenum">
              <a:rPr lang="pt-PT" altLang="ro-RO"/>
              <a:pPr>
                <a:defRPr/>
              </a:pPr>
              <a:t>‹#›</a:t>
            </a:fld>
            <a:endParaRPr lang="pt-PT" altLang="ro-RO"/>
          </a:p>
        </p:txBody>
      </p:sp>
    </p:spTree>
    <p:extLst>
      <p:ext uri="{BB962C8B-B14F-4D97-AF65-F5344CB8AC3E}">
        <p14:creationId xmlns:p14="http://schemas.microsoft.com/office/powerpoint/2010/main" val="3659777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Marcador de Posição da Data 3">
            <a:extLst>
              <a:ext uri="{FF2B5EF4-FFF2-40B4-BE49-F238E27FC236}">
                <a16:creationId xmlns:a16="http://schemas.microsoft.com/office/drawing/2014/main" id="{0EDF382A-0800-428E-9CE0-5A6C951A3CB3}"/>
              </a:ext>
            </a:extLst>
          </p:cNvPr>
          <p:cNvSpPr>
            <a:spLocks noGrp="1"/>
          </p:cNvSpPr>
          <p:nvPr>
            <p:ph type="dt" sz="half" idx="10"/>
          </p:nvPr>
        </p:nvSpPr>
        <p:spPr/>
        <p:txBody>
          <a:bodyPr/>
          <a:lstStyle>
            <a:lvl1pPr>
              <a:defRPr/>
            </a:lvl1pPr>
          </a:lstStyle>
          <a:p>
            <a:pPr>
              <a:defRPr/>
            </a:pPr>
            <a:fld id="{2780DB75-A4FD-4D6D-89C5-1B159C836085}" type="datetimeFigureOut">
              <a:rPr lang="pt-PT"/>
              <a:pPr>
                <a:defRPr/>
              </a:pPr>
              <a:t>31/08/2019</a:t>
            </a:fld>
            <a:endParaRPr lang="pt-PT"/>
          </a:p>
        </p:txBody>
      </p:sp>
      <p:sp>
        <p:nvSpPr>
          <p:cNvPr id="6" name="Marcador de Posição do Rodapé 4">
            <a:extLst>
              <a:ext uri="{FF2B5EF4-FFF2-40B4-BE49-F238E27FC236}">
                <a16:creationId xmlns:a16="http://schemas.microsoft.com/office/drawing/2014/main" id="{8C8EDDE5-EE59-4356-926F-E2079B982AAB}"/>
              </a:ext>
            </a:extLst>
          </p:cNvPr>
          <p:cNvSpPr>
            <a:spLocks noGrp="1"/>
          </p:cNvSpPr>
          <p:nvPr>
            <p:ph type="ftr" sz="quarter" idx="11"/>
          </p:nvPr>
        </p:nvSpPr>
        <p:spPr/>
        <p:txBody>
          <a:bodyPr/>
          <a:lstStyle>
            <a:lvl1pPr>
              <a:defRPr/>
            </a:lvl1pPr>
          </a:lstStyle>
          <a:p>
            <a:pPr>
              <a:defRPr/>
            </a:pPr>
            <a:endParaRPr lang="pt-PT"/>
          </a:p>
        </p:txBody>
      </p:sp>
      <p:sp>
        <p:nvSpPr>
          <p:cNvPr id="7" name="Marcador de Posição do Número do Diapositivo 5">
            <a:extLst>
              <a:ext uri="{FF2B5EF4-FFF2-40B4-BE49-F238E27FC236}">
                <a16:creationId xmlns:a16="http://schemas.microsoft.com/office/drawing/2014/main" id="{53C908A3-1E8F-41BD-A31A-5E0EC8D1693B}"/>
              </a:ext>
            </a:extLst>
          </p:cNvPr>
          <p:cNvSpPr>
            <a:spLocks noGrp="1"/>
          </p:cNvSpPr>
          <p:nvPr>
            <p:ph type="sldNum" sz="quarter" idx="12"/>
          </p:nvPr>
        </p:nvSpPr>
        <p:spPr/>
        <p:txBody>
          <a:bodyPr/>
          <a:lstStyle>
            <a:lvl1pPr>
              <a:defRPr/>
            </a:lvl1pPr>
          </a:lstStyle>
          <a:p>
            <a:pPr>
              <a:defRPr/>
            </a:pPr>
            <a:fld id="{58F23283-3511-451B-AEBD-BEAED175658E}" type="slidenum">
              <a:rPr lang="pt-PT" altLang="ro-RO"/>
              <a:pPr>
                <a:defRPr/>
              </a:pPr>
              <a:t>‹#›</a:t>
            </a:fld>
            <a:endParaRPr lang="pt-PT" altLang="ro-RO"/>
          </a:p>
        </p:txBody>
      </p:sp>
    </p:spTree>
    <p:extLst>
      <p:ext uri="{BB962C8B-B14F-4D97-AF65-F5344CB8AC3E}">
        <p14:creationId xmlns:p14="http://schemas.microsoft.com/office/powerpoint/2010/main" val="587018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 de título do Modelo Global</a:t>
            </a:r>
          </a:p>
        </p:txBody>
      </p:sp>
      <p:sp>
        <p:nvSpPr>
          <p:cNvPr id="3" name="Marcador de Posição de Texto Vertical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6D98DEBB-7E26-4FF7-A085-12059B6BB907}"/>
              </a:ext>
            </a:extLst>
          </p:cNvPr>
          <p:cNvSpPr>
            <a:spLocks noGrp="1"/>
          </p:cNvSpPr>
          <p:nvPr>
            <p:ph type="dt" sz="half" idx="10"/>
          </p:nvPr>
        </p:nvSpPr>
        <p:spPr/>
        <p:txBody>
          <a:bodyPr/>
          <a:lstStyle>
            <a:lvl1pPr>
              <a:defRPr/>
            </a:lvl1pPr>
          </a:lstStyle>
          <a:p>
            <a:pPr>
              <a:defRPr/>
            </a:pPr>
            <a:fld id="{2EF0AE5B-A1F0-4906-BE49-D9DCC9D09E57}"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CEB3E9F2-80F1-4CDD-B828-85C76FC11AD2}"/>
              </a:ext>
            </a:extLst>
          </p:cNvPr>
          <p:cNvSpPr>
            <a:spLocks noGrp="1"/>
          </p:cNvSpPr>
          <p:nvPr>
            <p:ph type="ftr" sz="quarter" idx="11"/>
          </p:nvPr>
        </p:nvSpPr>
        <p:spPr/>
        <p:txBody>
          <a:bodyPr/>
          <a:lstStyle>
            <a:lvl1pPr>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645CBC82-FDED-4C7C-9441-40C4D78EC0D3}"/>
              </a:ext>
            </a:extLst>
          </p:cNvPr>
          <p:cNvSpPr>
            <a:spLocks noGrp="1"/>
          </p:cNvSpPr>
          <p:nvPr>
            <p:ph type="sldNum" sz="quarter" idx="12"/>
          </p:nvPr>
        </p:nvSpPr>
        <p:spPr/>
        <p:txBody>
          <a:bodyPr/>
          <a:lstStyle>
            <a:lvl1pPr>
              <a:defRPr/>
            </a:lvl1pPr>
          </a:lstStyle>
          <a:p>
            <a:pPr>
              <a:defRPr/>
            </a:pPr>
            <a:fld id="{F059EC70-09E5-4527-88DC-EAB46EA57929}" type="slidenum">
              <a:rPr lang="pt-PT" altLang="ro-RO"/>
              <a:pPr>
                <a:defRPr/>
              </a:pPr>
              <a:t>‹#›</a:t>
            </a:fld>
            <a:endParaRPr lang="pt-PT" altLang="ro-RO"/>
          </a:p>
        </p:txBody>
      </p:sp>
    </p:spTree>
    <p:extLst>
      <p:ext uri="{BB962C8B-B14F-4D97-AF65-F5344CB8AC3E}">
        <p14:creationId xmlns:p14="http://schemas.microsoft.com/office/powerpoint/2010/main" val="254756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129229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62F4933-3DA0-4B1B-AB3A-7B37CDC6CABB}"/>
              </a:ext>
            </a:extLst>
          </p:cNvPr>
          <p:cNvSpPr>
            <a:spLocks noGrp="1"/>
          </p:cNvSpPr>
          <p:nvPr>
            <p:ph type="dt" sz="half" idx="10"/>
          </p:nvPr>
        </p:nvSpPr>
        <p:spPr/>
        <p:txBody>
          <a:bodyPr/>
          <a:lstStyle>
            <a:lvl1pPr>
              <a:defRPr/>
            </a:lvl1pPr>
          </a:lstStyle>
          <a:p>
            <a:pPr>
              <a:defRPr/>
            </a:pPr>
            <a:fld id="{39D7F746-77D9-422C-B4DD-4E9DA9874E2E}"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FD00EBB3-9D93-4C58-B5CC-24CA9EC75E55}"/>
              </a:ext>
            </a:extLst>
          </p:cNvPr>
          <p:cNvSpPr>
            <a:spLocks noGrp="1"/>
          </p:cNvSpPr>
          <p:nvPr>
            <p:ph type="ftr" sz="quarter" idx="11"/>
          </p:nvPr>
        </p:nvSpPr>
        <p:spPr/>
        <p:txBody>
          <a:bodyPr/>
          <a:lstStyle>
            <a:lvl1pPr>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CE02F042-E428-401D-887C-02AD10C7C8A8}"/>
              </a:ext>
            </a:extLst>
          </p:cNvPr>
          <p:cNvSpPr>
            <a:spLocks noGrp="1"/>
          </p:cNvSpPr>
          <p:nvPr>
            <p:ph type="sldNum" sz="quarter" idx="12"/>
          </p:nvPr>
        </p:nvSpPr>
        <p:spPr/>
        <p:txBody>
          <a:bodyPr/>
          <a:lstStyle>
            <a:lvl1pPr>
              <a:defRPr/>
            </a:lvl1pPr>
          </a:lstStyle>
          <a:p>
            <a:pPr>
              <a:defRPr/>
            </a:pPr>
            <a:fld id="{9DD874A8-D43E-4E97-BBF2-CA3E787045C4}" type="slidenum">
              <a:rPr lang="pt-PT" altLang="ro-RO"/>
              <a:pPr>
                <a:defRPr/>
              </a:pPr>
              <a:t>‹#›</a:t>
            </a:fld>
            <a:endParaRPr lang="pt-PT" altLang="ro-RO"/>
          </a:p>
        </p:txBody>
      </p:sp>
    </p:spTree>
    <p:extLst>
      <p:ext uri="{BB962C8B-B14F-4D97-AF65-F5344CB8AC3E}">
        <p14:creationId xmlns:p14="http://schemas.microsoft.com/office/powerpoint/2010/main" val="620900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1120000" y="2505075"/>
            <a:ext cx="5025216"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t-PT"/>
              <a:t>Editar os estilos de texto do Modelo Global</a:t>
            </a:r>
          </a:p>
        </p:txBody>
      </p:sp>
      <p:sp>
        <p:nvSpPr>
          <p:cNvPr id="6" name="Content Placeholder 5"/>
          <p:cNvSpPr>
            <a:spLocks noGrp="1"/>
          </p:cNvSpPr>
          <p:nvPr>
            <p:ph sz="quarter" idx="4"/>
          </p:nvPr>
        </p:nvSpPr>
        <p:spPr>
          <a:xfrm>
            <a:off x="6319840" y="2505075"/>
            <a:ext cx="5035548" cy="368458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120296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649291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83786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122317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D881889E-511F-4BB8-A39E-4813E64B6C3F}" type="datetimeFigureOut">
              <a:rPr lang="pt-PT" smtClean="0"/>
              <a:pPr/>
              <a:t>31/08/2019</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949A3ED1-0C23-4A70-8720-DF3FF4AC8773}" type="slidenum">
              <a:rPr lang="pt-PT" smtClean="0"/>
              <a:pPr/>
              <a:t>‹#›</a:t>
            </a:fld>
            <a:endParaRPr lang="pt-PT"/>
          </a:p>
        </p:txBody>
      </p:sp>
    </p:spTree>
    <p:extLst>
      <p:ext uri="{BB962C8B-B14F-4D97-AF65-F5344CB8AC3E}">
        <p14:creationId xmlns:p14="http://schemas.microsoft.com/office/powerpoint/2010/main" val="232295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881889E-511F-4BB8-A39E-4813E64B6C3F}" type="datetimeFigureOut">
              <a:rPr lang="pt-PT" smtClean="0"/>
              <a:pPr/>
              <a:t>31/08/2019</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49A3ED1-0C23-4A70-8720-DF3FF4AC8773}" type="slidenum">
              <a:rPr lang="pt-PT" smtClean="0"/>
              <a:pPr/>
              <a:t>‹#›</a:t>
            </a:fld>
            <a:endParaRPr lang="pt-PT"/>
          </a:p>
        </p:txBody>
      </p:sp>
    </p:spTree>
    <p:extLst>
      <p:ext uri="{BB962C8B-B14F-4D97-AF65-F5344CB8AC3E}">
        <p14:creationId xmlns:p14="http://schemas.microsoft.com/office/powerpoint/2010/main" val="157327609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Marcador de Posição de Título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pPr rtl="0"/>
            <a:r>
              <a:rPr lang="pt-PT" dirty="0"/>
              <a:t>Clique para editar o estilo de título do Modelo Global</a:t>
            </a:r>
          </a:p>
        </p:txBody>
      </p:sp>
      <p:sp>
        <p:nvSpPr>
          <p:cNvPr id="3" name="Marcador de Posição de Texto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rtl="0"/>
            <a:r>
              <a:rPr lang="pt-PT" dirty="0"/>
              <a:t>Clique para editar os estilos de texto do Modelo Global</a:t>
            </a:r>
          </a:p>
          <a:p>
            <a:pPr lvl="1" rtl="0"/>
            <a:r>
              <a:rPr lang="pt-PT" dirty="0"/>
              <a:t>Segundo nível</a:t>
            </a:r>
          </a:p>
          <a:p>
            <a:pPr lvl="2" rtl="0"/>
            <a:r>
              <a:rPr lang="pt-PT" dirty="0"/>
              <a:t>Terceiro nível</a:t>
            </a:r>
          </a:p>
          <a:p>
            <a:pPr lvl="3" rtl="0"/>
            <a:r>
              <a:rPr lang="pt-PT" dirty="0"/>
              <a:t>Quarto nível</a:t>
            </a:r>
          </a:p>
          <a:p>
            <a:pPr lvl="4" rtl="0"/>
            <a:r>
              <a:rPr lang="pt-PT" dirty="0"/>
              <a:t>Quinto nível</a:t>
            </a:r>
          </a:p>
        </p:txBody>
      </p:sp>
      <p:sp>
        <p:nvSpPr>
          <p:cNvPr id="5" name="Marcador de Posição de Rodapé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pt-PT" dirty="0"/>
          </a:p>
        </p:txBody>
      </p:sp>
      <p:sp>
        <p:nvSpPr>
          <p:cNvPr id="4" name="Marcador de Posição de Data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D952100-EB08-42A1-B709-07E26AA1D63E}" type="datetime1">
              <a:rPr lang="pt-PT" smtClean="0"/>
              <a:pPr rtl="0"/>
              <a:t>31/08/2019</a:t>
            </a:fld>
            <a:endParaRPr lang="pt-PT" dirty="0"/>
          </a:p>
        </p:txBody>
      </p:sp>
      <p:sp>
        <p:nvSpPr>
          <p:cNvPr id="6" name="Marcador de Posição de Número do Diapositivo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pt-PT" smtClean="0"/>
              <a:pPr rtl="0"/>
              <a:t>‹#›</a:t>
            </a:fld>
            <a:endParaRPr lang="pt-PT" dirty="0"/>
          </a:p>
        </p:txBody>
      </p:sp>
    </p:spTree>
    <p:extLst>
      <p:ext uri="{BB962C8B-B14F-4D97-AF65-F5344CB8AC3E}">
        <p14:creationId xmlns:p14="http://schemas.microsoft.com/office/powerpoint/2010/main" val="229591488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Posição do Título 1">
            <a:extLst>
              <a:ext uri="{FF2B5EF4-FFF2-40B4-BE49-F238E27FC236}">
                <a16:creationId xmlns:a16="http://schemas.microsoft.com/office/drawing/2014/main" id="{098C1DEB-E335-4F62-8D32-43509A6BFAF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PT" altLang="ro-RO"/>
              <a:t>Clique para editar o estilo de título do Modelo Global</a:t>
            </a:r>
          </a:p>
        </p:txBody>
      </p:sp>
      <p:sp>
        <p:nvSpPr>
          <p:cNvPr id="1027" name="Marcador de Posição do Texto 2">
            <a:extLst>
              <a:ext uri="{FF2B5EF4-FFF2-40B4-BE49-F238E27FC236}">
                <a16:creationId xmlns:a16="http://schemas.microsoft.com/office/drawing/2014/main" id="{AE91211A-1413-44A1-A408-3AA8CC9FF6B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PT" altLang="ro-RO"/>
              <a:t>Editar os estilos de texto do Modelo Global</a:t>
            </a:r>
          </a:p>
          <a:p>
            <a:pPr lvl="1"/>
            <a:r>
              <a:rPr lang="pt-PT" altLang="ro-RO"/>
              <a:t>Segundo nível</a:t>
            </a:r>
          </a:p>
          <a:p>
            <a:pPr lvl="2"/>
            <a:r>
              <a:rPr lang="pt-PT" altLang="ro-RO"/>
              <a:t>Terceiro nível</a:t>
            </a:r>
          </a:p>
          <a:p>
            <a:pPr lvl="3"/>
            <a:r>
              <a:rPr lang="pt-PT" altLang="ro-RO"/>
              <a:t>Quarto nível</a:t>
            </a:r>
          </a:p>
          <a:p>
            <a:pPr lvl="4"/>
            <a:r>
              <a:rPr lang="pt-PT" altLang="ro-RO"/>
              <a:t>Quinto nível</a:t>
            </a:r>
          </a:p>
        </p:txBody>
      </p:sp>
      <p:sp>
        <p:nvSpPr>
          <p:cNvPr id="4" name="Marcador de Posição da Data 3">
            <a:extLst>
              <a:ext uri="{FF2B5EF4-FFF2-40B4-BE49-F238E27FC236}">
                <a16:creationId xmlns:a16="http://schemas.microsoft.com/office/drawing/2014/main" id="{580D093A-0D58-43FD-83AE-28813DDE89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992D30F-F0AE-4CF8-803F-A927F62A0848}" type="datetimeFigureOut">
              <a:rPr lang="pt-PT"/>
              <a:pPr>
                <a:defRPr/>
              </a:pPr>
              <a:t>31/08/2019</a:t>
            </a:fld>
            <a:endParaRPr lang="pt-PT"/>
          </a:p>
        </p:txBody>
      </p:sp>
      <p:sp>
        <p:nvSpPr>
          <p:cNvPr id="5" name="Marcador de Posição do Rodapé 4">
            <a:extLst>
              <a:ext uri="{FF2B5EF4-FFF2-40B4-BE49-F238E27FC236}">
                <a16:creationId xmlns:a16="http://schemas.microsoft.com/office/drawing/2014/main" id="{851CF35A-7AC3-49E4-A823-6BB9C4E56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PT"/>
          </a:p>
        </p:txBody>
      </p:sp>
      <p:sp>
        <p:nvSpPr>
          <p:cNvPr id="6" name="Marcador de Posição do Número do Diapositivo 5">
            <a:extLst>
              <a:ext uri="{FF2B5EF4-FFF2-40B4-BE49-F238E27FC236}">
                <a16:creationId xmlns:a16="http://schemas.microsoft.com/office/drawing/2014/main" id="{DE1102B3-210E-4FAF-A2E5-27C8E1BF991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8E9BA3D-5B73-42E7-92ED-01BA7F61067C}" type="slidenum">
              <a:rPr lang="pt-PT" altLang="ro-RO"/>
              <a:pPr>
                <a:defRPr/>
              </a:pPr>
              <a:t>‹#›</a:t>
            </a:fld>
            <a:endParaRPr lang="pt-PT" altLang="ro-RO"/>
          </a:p>
        </p:txBody>
      </p:sp>
    </p:spTree>
    <p:extLst>
      <p:ext uri="{BB962C8B-B14F-4D97-AF65-F5344CB8AC3E}">
        <p14:creationId xmlns:p14="http://schemas.microsoft.com/office/powerpoint/2010/main" val="380613572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F1607-13C0-4120-9AE3-CF3F11856815}"/>
              </a:ext>
            </a:extLst>
          </p:cNvPr>
          <p:cNvPicPr>
            <a:picLocks noChangeAspect="1"/>
          </p:cNvPicPr>
          <p:nvPr/>
        </p:nvPicPr>
        <p:blipFill>
          <a:blip r:embed="rId2"/>
          <a:stretch>
            <a:fillRect/>
          </a:stretch>
        </p:blipFill>
        <p:spPr>
          <a:xfrm>
            <a:off x="7032105" y="0"/>
            <a:ext cx="5167573" cy="1487552"/>
          </a:xfrm>
          <a:prstGeom prst="rect">
            <a:avLst/>
          </a:prstGeom>
        </p:spPr>
      </p:pic>
      <p:pic>
        <p:nvPicPr>
          <p:cNvPr id="4" name="Picture 3">
            <a:extLst>
              <a:ext uri="{FF2B5EF4-FFF2-40B4-BE49-F238E27FC236}">
                <a16:creationId xmlns:a16="http://schemas.microsoft.com/office/drawing/2014/main" id="{9278CEB7-EAF3-4A57-915D-1FDE45D18557}"/>
              </a:ext>
            </a:extLst>
          </p:cNvPr>
          <p:cNvPicPr>
            <a:picLocks noChangeAspect="1"/>
          </p:cNvPicPr>
          <p:nvPr/>
        </p:nvPicPr>
        <p:blipFill>
          <a:blip r:embed="rId3"/>
          <a:stretch>
            <a:fillRect/>
          </a:stretch>
        </p:blipFill>
        <p:spPr>
          <a:xfrm>
            <a:off x="6312025" y="2"/>
            <a:ext cx="2017951" cy="1487551"/>
          </a:xfrm>
          <a:prstGeom prst="rect">
            <a:avLst/>
          </a:prstGeom>
        </p:spPr>
      </p:pic>
      <p:pic>
        <p:nvPicPr>
          <p:cNvPr id="5" name="Picture 4">
            <a:extLst>
              <a:ext uri="{FF2B5EF4-FFF2-40B4-BE49-F238E27FC236}">
                <a16:creationId xmlns:a16="http://schemas.microsoft.com/office/drawing/2014/main" id="{CE730C32-AF0A-4B50-95CB-2165829C54EA}"/>
              </a:ext>
            </a:extLst>
          </p:cNvPr>
          <p:cNvPicPr>
            <a:picLocks noChangeAspect="1"/>
          </p:cNvPicPr>
          <p:nvPr/>
        </p:nvPicPr>
        <p:blipFill>
          <a:blip r:embed="rId4"/>
          <a:stretch>
            <a:fillRect/>
          </a:stretch>
        </p:blipFill>
        <p:spPr>
          <a:xfrm>
            <a:off x="28605" y="11097"/>
            <a:ext cx="2127688" cy="1476455"/>
          </a:xfrm>
          <a:prstGeom prst="rect">
            <a:avLst/>
          </a:prstGeom>
        </p:spPr>
      </p:pic>
      <p:pic>
        <p:nvPicPr>
          <p:cNvPr id="6" name="Picture 5">
            <a:extLst>
              <a:ext uri="{FF2B5EF4-FFF2-40B4-BE49-F238E27FC236}">
                <a16:creationId xmlns:a16="http://schemas.microsoft.com/office/drawing/2014/main" id="{CBB5D81D-0E7D-4439-BA7E-BFD270FC47E4}"/>
              </a:ext>
            </a:extLst>
          </p:cNvPr>
          <p:cNvPicPr>
            <a:picLocks noChangeAspect="1"/>
          </p:cNvPicPr>
          <p:nvPr/>
        </p:nvPicPr>
        <p:blipFill>
          <a:blip r:embed="rId5"/>
          <a:stretch>
            <a:fillRect/>
          </a:stretch>
        </p:blipFill>
        <p:spPr>
          <a:xfrm>
            <a:off x="2168975" y="22192"/>
            <a:ext cx="2017951" cy="1476455"/>
          </a:xfrm>
          <a:prstGeom prst="rect">
            <a:avLst/>
          </a:prstGeom>
        </p:spPr>
      </p:pic>
      <p:pic>
        <p:nvPicPr>
          <p:cNvPr id="7" name="Picture 6">
            <a:extLst>
              <a:ext uri="{FF2B5EF4-FFF2-40B4-BE49-F238E27FC236}">
                <a16:creationId xmlns:a16="http://schemas.microsoft.com/office/drawing/2014/main" id="{8DDA981C-1724-42A6-A796-FAAC2015D3AD}"/>
              </a:ext>
            </a:extLst>
          </p:cNvPr>
          <p:cNvPicPr>
            <a:picLocks noChangeAspect="1"/>
          </p:cNvPicPr>
          <p:nvPr/>
        </p:nvPicPr>
        <p:blipFill>
          <a:blip r:embed="rId6"/>
          <a:stretch>
            <a:fillRect/>
          </a:stretch>
        </p:blipFill>
        <p:spPr>
          <a:xfrm>
            <a:off x="4151784" y="11097"/>
            <a:ext cx="2174538" cy="1476455"/>
          </a:xfrm>
          <a:prstGeom prst="rect">
            <a:avLst/>
          </a:prstGeom>
        </p:spPr>
      </p:pic>
      <p:pic>
        <p:nvPicPr>
          <p:cNvPr id="8" name="Picture 7">
            <a:extLst>
              <a:ext uri="{FF2B5EF4-FFF2-40B4-BE49-F238E27FC236}">
                <a16:creationId xmlns:a16="http://schemas.microsoft.com/office/drawing/2014/main" id="{1971E6DA-4698-4DA7-89AA-E55E6BFBFC99}"/>
              </a:ext>
            </a:extLst>
          </p:cNvPr>
          <p:cNvPicPr>
            <a:picLocks noChangeAspect="1"/>
          </p:cNvPicPr>
          <p:nvPr/>
        </p:nvPicPr>
        <p:blipFill>
          <a:blip r:embed="rId7"/>
          <a:stretch>
            <a:fillRect/>
          </a:stretch>
        </p:blipFill>
        <p:spPr>
          <a:xfrm>
            <a:off x="1104664" y="1487552"/>
            <a:ext cx="2160240" cy="1487551"/>
          </a:xfrm>
          <a:prstGeom prst="rect">
            <a:avLst/>
          </a:prstGeom>
        </p:spPr>
      </p:pic>
      <p:pic>
        <p:nvPicPr>
          <p:cNvPr id="9" name="Picture 8">
            <a:extLst>
              <a:ext uri="{FF2B5EF4-FFF2-40B4-BE49-F238E27FC236}">
                <a16:creationId xmlns:a16="http://schemas.microsoft.com/office/drawing/2014/main" id="{7D14DA13-43CA-410D-A04C-FE1EF95A712E}"/>
              </a:ext>
            </a:extLst>
          </p:cNvPr>
          <p:cNvPicPr>
            <a:picLocks noChangeAspect="1"/>
          </p:cNvPicPr>
          <p:nvPr/>
        </p:nvPicPr>
        <p:blipFill>
          <a:blip r:embed="rId8"/>
          <a:stretch>
            <a:fillRect/>
          </a:stretch>
        </p:blipFill>
        <p:spPr>
          <a:xfrm>
            <a:off x="3277585" y="1493100"/>
            <a:ext cx="2160240" cy="1487551"/>
          </a:xfrm>
          <a:prstGeom prst="rect">
            <a:avLst/>
          </a:prstGeom>
        </p:spPr>
      </p:pic>
      <p:sp>
        <p:nvSpPr>
          <p:cNvPr id="10" name="Rectangle 9">
            <a:extLst>
              <a:ext uri="{FF2B5EF4-FFF2-40B4-BE49-F238E27FC236}">
                <a16:creationId xmlns:a16="http://schemas.microsoft.com/office/drawing/2014/main" id="{F956A923-93C9-4E62-B4AB-62E9298EC3DA}"/>
              </a:ext>
            </a:extLst>
          </p:cNvPr>
          <p:cNvSpPr/>
          <p:nvPr/>
        </p:nvSpPr>
        <p:spPr>
          <a:xfrm>
            <a:off x="5450506" y="1772817"/>
            <a:ext cx="6622158" cy="2086725"/>
          </a:xfrm>
          <a:prstGeom prst="rect">
            <a:avLst/>
          </a:prstGeom>
        </p:spPr>
        <p:txBody>
          <a:bodyPr wrap="square">
            <a:spAutoFit/>
          </a:bodyPr>
          <a:lstStyle/>
          <a:p>
            <a:pPr algn="ctr" defTabSz="914400">
              <a:lnSpc>
                <a:spcPct val="90000"/>
              </a:lnSpc>
              <a:buSzPct val="100000"/>
              <a:defRPr/>
            </a:pPr>
            <a:r>
              <a:rPr lang="en-GB" sz="2400" b="1" dirty="0">
                <a:solidFill>
                  <a:prstClr val="black"/>
                </a:solidFill>
                <a:latin typeface="Times New Roman" panose="02020603050405020304" pitchFamily="18" charset="0"/>
                <a:cs typeface="Times New Roman" panose="02020603050405020304" pitchFamily="18" charset="0"/>
              </a:rPr>
              <a:t>ERASMUS + PROGRAMME- STRATEGIC PARTNERSHIP</a:t>
            </a:r>
          </a:p>
          <a:p>
            <a:pPr algn="ctr" defTabSz="914400">
              <a:lnSpc>
                <a:spcPct val="90000"/>
              </a:lnSpc>
              <a:buSzPct val="100000"/>
              <a:defRPr/>
            </a:pPr>
            <a:br>
              <a:rPr lang="en-GB" sz="2400" b="1" dirty="0">
                <a:solidFill>
                  <a:prstClr val="black"/>
                </a:solidFill>
                <a:latin typeface="Times New Roman" panose="02020603050405020304" pitchFamily="18" charset="0"/>
                <a:cs typeface="Times New Roman" panose="02020603050405020304" pitchFamily="18" charset="0"/>
              </a:rPr>
            </a:br>
            <a:r>
              <a:rPr lang="en-GB" sz="2400" b="1" dirty="0">
                <a:solidFill>
                  <a:prstClr val="black"/>
                </a:solidFill>
                <a:latin typeface="Times New Roman" panose="02020603050405020304" pitchFamily="18" charset="0"/>
                <a:cs typeface="Times New Roman" panose="02020603050405020304" pitchFamily="18" charset="0"/>
              </a:rPr>
              <a:t>‘</a:t>
            </a:r>
            <a:r>
              <a:rPr lang="ro-RO" sz="2400" b="1" dirty="0">
                <a:solidFill>
                  <a:prstClr val="black"/>
                </a:solidFill>
                <a:latin typeface="Times New Roman" panose="02020603050405020304" pitchFamily="18" charset="0"/>
                <a:cs typeface="Times New Roman" panose="02020603050405020304" pitchFamily="18" charset="0"/>
              </a:rPr>
              <a:t>Youngsters Nowadays. Where from, Where to?’</a:t>
            </a:r>
            <a:endParaRPr lang="en-US" sz="2400" b="1" dirty="0">
              <a:solidFill>
                <a:prstClr val="black"/>
              </a:solidFill>
              <a:latin typeface="Times New Roman" panose="02020603050405020304" pitchFamily="18" charset="0"/>
              <a:cs typeface="Times New Roman" panose="02020603050405020304" pitchFamily="18" charset="0"/>
            </a:endParaRPr>
          </a:p>
          <a:p>
            <a:pPr algn="ctr" defTabSz="914400">
              <a:lnSpc>
                <a:spcPct val="90000"/>
              </a:lnSpc>
              <a:buSzPct val="100000"/>
              <a:defRPr/>
            </a:pPr>
            <a:br>
              <a:rPr lang="en-GB" sz="2400" b="1" dirty="0">
                <a:solidFill>
                  <a:prstClr val="black"/>
                </a:solidFill>
                <a:latin typeface="Times New Roman" panose="02020603050405020304" pitchFamily="18" charset="0"/>
                <a:cs typeface="Times New Roman" panose="02020603050405020304" pitchFamily="18" charset="0"/>
              </a:rPr>
            </a:br>
            <a:r>
              <a:rPr lang="ro-RO" sz="2400" b="1" dirty="0">
                <a:solidFill>
                  <a:prstClr val="black"/>
                </a:solidFill>
                <a:latin typeface="Times New Roman" panose="02020603050405020304" pitchFamily="18" charset="0"/>
                <a:cs typeface="Times New Roman" panose="02020603050405020304" pitchFamily="18" charset="0"/>
              </a:rPr>
              <a:t>2017-1-RO01-KA219-037190</a:t>
            </a:r>
            <a:endParaRPr lang="en-GB" sz="2400" b="1"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17B1CAA-F914-4EA1-960A-ACA71A5778E2}"/>
              </a:ext>
            </a:extLst>
          </p:cNvPr>
          <p:cNvSpPr/>
          <p:nvPr/>
        </p:nvSpPr>
        <p:spPr>
          <a:xfrm>
            <a:off x="1991545" y="4197376"/>
            <a:ext cx="9261177" cy="1077218"/>
          </a:xfrm>
          <a:prstGeom prst="rect">
            <a:avLst/>
          </a:prstGeom>
        </p:spPr>
        <p:txBody>
          <a:bodyPr wrap="square">
            <a:spAutoFit/>
          </a:bodyPr>
          <a:lstStyle/>
          <a:p>
            <a:pPr algn="ctr" defTabSz="914400"/>
            <a:r>
              <a:rPr lang="en-GB" sz="3200" b="1" dirty="0">
                <a:solidFill>
                  <a:schemeClr val="bg1"/>
                </a:solidFill>
                <a:latin typeface="Arial" panose="020B0604020202020204" pitchFamily="34" charset="0"/>
                <a:cs typeface="Arial" panose="020B0604020202020204" pitchFamily="34" charset="0"/>
              </a:rPr>
              <a:t>Let’s </a:t>
            </a:r>
            <a:r>
              <a:rPr lang="ro-RO" sz="3200" b="1" dirty="0">
                <a:solidFill>
                  <a:schemeClr val="bg1"/>
                </a:solidFill>
                <a:latin typeface="Arial" panose="020B0604020202020204" pitchFamily="34" charset="0"/>
                <a:cs typeface="Arial" panose="020B0604020202020204" pitchFamily="34" charset="0"/>
              </a:rPr>
              <a:t>K</a:t>
            </a:r>
            <a:r>
              <a:rPr lang="en-GB" sz="3200" b="1" dirty="0">
                <a:solidFill>
                  <a:schemeClr val="bg1"/>
                </a:solidFill>
                <a:latin typeface="Arial" panose="020B0604020202020204" pitchFamily="34" charset="0"/>
                <a:cs typeface="Arial" panose="020B0604020202020204" pitchFamily="34" charset="0"/>
              </a:rPr>
              <a:t>now </a:t>
            </a:r>
            <a:r>
              <a:rPr lang="ro-RO" sz="3200" b="1" dirty="0">
                <a:solidFill>
                  <a:schemeClr val="bg1"/>
                </a:solidFill>
                <a:latin typeface="Arial" panose="020B0604020202020204" pitchFamily="34" charset="0"/>
                <a:cs typeface="Arial" panose="020B0604020202020204" pitchFamily="34" charset="0"/>
              </a:rPr>
              <a:t>W</a:t>
            </a:r>
            <a:r>
              <a:rPr lang="en-GB" sz="3200" b="1" dirty="0">
                <a:solidFill>
                  <a:schemeClr val="bg1"/>
                </a:solidFill>
                <a:latin typeface="Arial" panose="020B0604020202020204" pitchFamily="34" charset="0"/>
                <a:cs typeface="Arial" panose="020B0604020202020204" pitchFamily="34" charset="0"/>
              </a:rPr>
              <a:t>hat </a:t>
            </a:r>
            <a:r>
              <a:rPr lang="ro-RO" sz="3200" b="1" dirty="0">
                <a:solidFill>
                  <a:schemeClr val="bg1"/>
                </a:solidFill>
                <a:latin typeface="Arial" panose="020B0604020202020204" pitchFamily="34" charset="0"/>
                <a:cs typeface="Arial" panose="020B0604020202020204" pitchFamily="34" charset="0"/>
              </a:rPr>
              <a:t>W</a:t>
            </a:r>
            <a:r>
              <a:rPr lang="en-GB" sz="3200" b="1" dirty="0">
                <a:solidFill>
                  <a:schemeClr val="bg1"/>
                </a:solidFill>
                <a:latin typeface="Arial" panose="020B0604020202020204" pitchFamily="34" charset="0"/>
                <a:cs typeface="Arial" panose="020B0604020202020204" pitchFamily="34" charset="0"/>
              </a:rPr>
              <a:t>e </a:t>
            </a:r>
            <a:r>
              <a:rPr lang="ro-RO" sz="3200" b="1" dirty="0">
                <a:solidFill>
                  <a:schemeClr val="bg1"/>
                </a:solidFill>
                <a:latin typeface="Arial" panose="020B0604020202020204" pitchFamily="34" charset="0"/>
                <a:cs typeface="Arial" panose="020B0604020202020204" pitchFamily="34" charset="0"/>
              </a:rPr>
              <a:t>E</a:t>
            </a:r>
            <a:r>
              <a:rPr lang="en-GB" sz="3200" b="1" dirty="0">
                <a:solidFill>
                  <a:schemeClr val="bg1"/>
                </a:solidFill>
                <a:latin typeface="Arial" panose="020B0604020202020204" pitchFamily="34" charset="0"/>
                <a:cs typeface="Arial" panose="020B0604020202020204" pitchFamily="34" charset="0"/>
              </a:rPr>
              <a:t>at and </a:t>
            </a:r>
            <a:r>
              <a:rPr lang="ro-RO" sz="3200" b="1" dirty="0">
                <a:solidFill>
                  <a:schemeClr val="bg1"/>
                </a:solidFill>
                <a:latin typeface="Arial" panose="020B0604020202020204" pitchFamily="34" charset="0"/>
                <a:cs typeface="Arial" panose="020B0604020202020204" pitchFamily="34" charset="0"/>
              </a:rPr>
              <a:t>D</a:t>
            </a:r>
            <a:r>
              <a:rPr lang="en-GB" sz="3200" b="1" dirty="0">
                <a:solidFill>
                  <a:schemeClr val="bg1"/>
                </a:solidFill>
                <a:latin typeface="Arial" panose="020B0604020202020204" pitchFamily="34" charset="0"/>
                <a:cs typeface="Arial" panose="020B0604020202020204" pitchFamily="34" charset="0"/>
              </a:rPr>
              <a:t>rink</a:t>
            </a:r>
            <a:r>
              <a:rPr lang="ro-RO" sz="3200" b="1" dirty="0">
                <a:solidFill>
                  <a:schemeClr val="bg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cs typeface="Arial" panose="020B0604020202020204" pitchFamily="34" charset="0"/>
            </a:endParaRPr>
          </a:p>
          <a:p>
            <a:pPr algn="ctr" defTabSz="914400"/>
            <a:r>
              <a:rPr lang="en-US" sz="3200" b="1" dirty="0">
                <a:solidFill>
                  <a:schemeClr val="bg1"/>
                </a:solidFill>
                <a:latin typeface="Arial" panose="020B0604020202020204" pitchFamily="34" charset="0"/>
                <a:cs typeface="Arial" panose="020B0604020202020204" pitchFamily="34" charset="0"/>
              </a:rPr>
              <a:t>Part III</a:t>
            </a:r>
            <a:endParaRPr lang="ro-RO" sz="3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9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7843"/>
          </a:srgbClr>
        </a:solidFill>
        <a:effectLst/>
      </p:bgPr>
    </p:bg>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1C8EA89B-A44F-4A49-BEDB-834F970601AA}"/>
              </a:ext>
            </a:extLst>
          </p:cNvPr>
          <p:cNvSpPr>
            <a:spLocks noGrp="1"/>
          </p:cNvSpPr>
          <p:nvPr>
            <p:ph type="title"/>
          </p:nvPr>
        </p:nvSpPr>
        <p:spPr>
          <a:xfrm>
            <a:off x="838200" y="238125"/>
            <a:ext cx="10515600" cy="1325563"/>
          </a:xfrm>
        </p:spPr>
        <p:txBody>
          <a:bodyPr/>
          <a:lstStyle/>
          <a:p>
            <a:pPr algn="ctr" eaLnBrk="1" hangingPunct="1"/>
            <a:r>
              <a:rPr lang="pt-PT" altLang="ro-RO" sz="6000">
                <a:latin typeface="AR DELANEY"/>
              </a:rPr>
              <a:t>FRIDAY</a:t>
            </a:r>
          </a:p>
        </p:txBody>
      </p:sp>
      <p:graphicFrame>
        <p:nvGraphicFramePr>
          <p:cNvPr id="4" name="Marcador de Posição de Conteúdo 3">
            <a:extLst>
              <a:ext uri="{FF2B5EF4-FFF2-40B4-BE49-F238E27FC236}">
                <a16:creationId xmlns:a16="http://schemas.microsoft.com/office/drawing/2014/main" id="{908949DC-5DAF-43E0-8DA4-151C17FCA702}"/>
              </a:ext>
            </a:extLst>
          </p:cNvPr>
          <p:cNvGraphicFramePr>
            <a:graphicFrameLocks noGrp="1"/>
          </p:cNvGraphicFramePr>
          <p:nvPr>
            <p:ph idx="1"/>
          </p:nvPr>
        </p:nvGraphicFramePr>
        <p:xfrm>
          <a:off x="506413" y="1825625"/>
          <a:ext cx="11063285" cy="2255838"/>
        </p:xfrm>
        <a:graphic>
          <a:graphicData uri="http://schemas.openxmlformats.org/drawingml/2006/table">
            <a:tbl>
              <a:tblPr firstRow="1" bandRow="1">
                <a:tableStyleId>{00A15C55-8517-42AA-B614-E9B94910E393}</a:tableStyleId>
              </a:tblPr>
              <a:tblGrid>
                <a:gridCol w="2212657">
                  <a:extLst>
                    <a:ext uri="{9D8B030D-6E8A-4147-A177-3AD203B41FA5}">
                      <a16:colId xmlns:a16="http://schemas.microsoft.com/office/drawing/2014/main" val="20000"/>
                    </a:ext>
                  </a:extLst>
                </a:gridCol>
                <a:gridCol w="2212657">
                  <a:extLst>
                    <a:ext uri="{9D8B030D-6E8A-4147-A177-3AD203B41FA5}">
                      <a16:colId xmlns:a16="http://schemas.microsoft.com/office/drawing/2014/main" val="20001"/>
                    </a:ext>
                  </a:extLst>
                </a:gridCol>
                <a:gridCol w="2212657">
                  <a:extLst>
                    <a:ext uri="{9D8B030D-6E8A-4147-A177-3AD203B41FA5}">
                      <a16:colId xmlns:a16="http://schemas.microsoft.com/office/drawing/2014/main" val="20002"/>
                    </a:ext>
                  </a:extLst>
                </a:gridCol>
                <a:gridCol w="2212657">
                  <a:extLst>
                    <a:ext uri="{9D8B030D-6E8A-4147-A177-3AD203B41FA5}">
                      <a16:colId xmlns:a16="http://schemas.microsoft.com/office/drawing/2014/main" val="20003"/>
                    </a:ext>
                  </a:extLst>
                </a:gridCol>
                <a:gridCol w="2212657">
                  <a:extLst>
                    <a:ext uri="{9D8B030D-6E8A-4147-A177-3AD203B41FA5}">
                      <a16:colId xmlns:a16="http://schemas.microsoft.com/office/drawing/2014/main" val="20004"/>
                    </a:ext>
                  </a:extLst>
                </a:gridCol>
              </a:tblGrid>
              <a:tr h="1066950">
                <a:tc>
                  <a:txBody>
                    <a:bodyPr/>
                    <a:lstStyle/>
                    <a:p>
                      <a:r>
                        <a:rPr lang="pt-PT" sz="3200" dirty="0"/>
                        <a:t>Breakfast</a:t>
                      </a:r>
                    </a:p>
                  </a:txBody>
                  <a:tcPr marL="91449" marR="91449" marT="45726" marB="45726"/>
                </a:tc>
                <a:tc>
                  <a:txBody>
                    <a:bodyPr/>
                    <a:lstStyle/>
                    <a:p>
                      <a:r>
                        <a:rPr lang="pt-PT" sz="3200" dirty="0"/>
                        <a:t>Snacks</a:t>
                      </a:r>
                    </a:p>
                  </a:txBody>
                  <a:tcPr marL="91449" marR="91449" marT="45726" marB="45726"/>
                </a:tc>
                <a:tc>
                  <a:txBody>
                    <a:bodyPr/>
                    <a:lstStyle/>
                    <a:p>
                      <a:r>
                        <a:rPr lang="pt-PT" sz="3200" dirty="0" err="1"/>
                        <a:t>Lunch</a:t>
                      </a:r>
                      <a:endParaRPr lang="pt-PT" sz="3200" dirty="0"/>
                    </a:p>
                  </a:txBody>
                  <a:tcPr marL="91449" marR="91449" marT="45726" marB="45726"/>
                </a:tc>
                <a:tc>
                  <a:txBody>
                    <a:bodyPr/>
                    <a:lstStyle/>
                    <a:p>
                      <a:r>
                        <a:rPr lang="pt-PT" sz="3200" dirty="0" err="1"/>
                        <a:t>Afternoon</a:t>
                      </a:r>
                      <a:r>
                        <a:rPr lang="pt-PT" sz="3200" dirty="0"/>
                        <a:t> snacks</a:t>
                      </a:r>
                    </a:p>
                  </a:txBody>
                  <a:tcPr marL="91449" marR="91449" marT="45726" marB="45726"/>
                </a:tc>
                <a:tc>
                  <a:txBody>
                    <a:bodyPr/>
                    <a:lstStyle/>
                    <a:p>
                      <a:r>
                        <a:rPr lang="pt-PT" sz="3200" dirty="0" err="1"/>
                        <a:t>Dinner</a:t>
                      </a:r>
                      <a:endParaRPr lang="pt-PT" sz="3200" dirty="0"/>
                    </a:p>
                  </a:txBody>
                  <a:tcPr marL="91449" marR="91449" marT="45726" marB="45726"/>
                </a:tc>
                <a:extLst>
                  <a:ext uri="{0D108BD9-81ED-4DB2-BD59-A6C34878D82A}">
                    <a16:rowId xmlns:a16="http://schemas.microsoft.com/office/drawing/2014/main" val="10000"/>
                  </a:ext>
                </a:extLst>
              </a:tr>
              <a:tr h="1188888">
                <a:tc>
                  <a:txBody>
                    <a:bodyPr/>
                    <a:lstStyle/>
                    <a:p>
                      <a:pPr algn="ctr"/>
                      <a:r>
                        <a:rPr lang="pt-PT" sz="2400" dirty="0" err="1"/>
                        <a:t>Egg</a:t>
                      </a:r>
                      <a:r>
                        <a:rPr lang="pt-PT" sz="2400" dirty="0"/>
                        <a:t> </a:t>
                      </a:r>
                      <a:r>
                        <a:rPr lang="pt-PT" sz="2400" dirty="0" err="1"/>
                        <a:t>muffins</a:t>
                      </a:r>
                      <a:endParaRPr lang="pt-PT" sz="2400" dirty="0"/>
                    </a:p>
                    <a:p>
                      <a:pPr algn="ctr"/>
                      <a:r>
                        <a:rPr lang="pt-PT" sz="2400" dirty="0"/>
                        <a:t>Natural Juice</a:t>
                      </a:r>
                    </a:p>
                  </a:txBody>
                  <a:tcPr marL="91449" marR="91449" marT="45726" marB="45726"/>
                </a:tc>
                <a:tc>
                  <a:txBody>
                    <a:bodyPr/>
                    <a:lstStyle/>
                    <a:p>
                      <a:pPr algn="ctr"/>
                      <a:r>
                        <a:rPr lang="pt-PT" sz="2400" dirty="0" err="1"/>
                        <a:t>Celery</a:t>
                      </a:r>
                      <a:r>
                        <a:rPr lang="pt-PT" sz="2400" dirty="0"/>
                        <a:t> </a:t>
                      </a:r>
                      <a:r>
                        <a:rPr lang="pt-PT" sz="2400" dirty="0" err="1"/>
                        <a:t>and</a:t>
                      </a:r>
                      <a:r>
                        <a:rPr lang="pt-PT" sz="2400" dirty="0"/>
                        <a:t> </a:t>
                      </a:r>
                      <a:r>
                        <a:rPr lang="pt-PT" sz="2400" dirty="0" err="1"/>
                        <a:t>carrot</a:t>
                      </a:r>
                      <a:r>
                        <a:rPr lang="pt-PT" sz="2400" dirty="0"/>
                        <a:t> sticks </a:t>
                      </a:r>
                      <a:r>
                        <a:rPr lang="pt-PT" sz="2400" dirty="0" err="1"/>
                        <a:t>with</a:t>
                      </a:r>
                      <a:r>
                        <a:rPr lang="pt-PT" sz="2400" dirty="0"/>
                        <a:t> </a:t>
                      </a:r>
                      <a:r>
                        <a:rPr lang="pt-PT" sz="2400" dirty="0" err="1"/>
                        <a:t>hummus</a:t>
                      </a:r>
                      <a:endParaRPr lang="pt-PT" sz="2400" dirty="0"/>
                    </a:p>
                  </a:txBody>
                  <a:tcPr marL="91449" marR="91449" marT="45726" marB="45726"/>
                </a:tc>
                <a:tc>
                  <a:txBody>
                    <a:bodyPr/>
                    <a:lstStyle/>
                    <a:p>
                      <a:pPr algn="ctr"/>
                      <a:r>
                        <a:rPr lang="pt-PT" sz="2400" dirty="0"/>
                        <a:t>Pasta </a:t>
                      </a:r>
                      <a:r>
                        <a:rPr lang="pt-PT" sz="2400" dirty="0" err="1"/>
                        <a:t>salad</a:t>
                      </a:r>
                      <a:endParaRPr lang="pt-PT" sz="2400" dirty="0"/>
                    </a:p>
                  </a:txBody>
                  <a:tcPr marL="91449" marR="91449" marT="45726" marB="45726"/>
                </a:tc>
                <a:tc>
                  <a:txBody>
                    <a:bodyPr/>
                    <a:lstStyle/>
                    <a:p>
                      <a:pPr algn="ctr"/>
                      <a:r>
                        <a:rPr lang="pt-PT" sz="2400" dirty="0" err="1"/>
                        <a:t>Sweet</a:t>
                      </a:r>
                      <a:r>
                        <a:rPr lang="pt-PT" sz="2400" dirty="0"/>
                        <a:t> </a:t>
                      </a:r>
                      <a:r>
                        <a:rPr lang="pt-PT" sz="2400" dirty="0" err="1"/>
                        <a:t>potato</a:t>
                      </a:r>
                      <a:r>
                        <a:rPr lang="pt-PT" sz="2400" dirty="0"/>
                        <a:t> </a:t>
                      </a:r>
                      <a:r>
                        <a:rPr lang="pt-PT" sz="2400" dirty="0" err="1"/>
                        <a:t>fries</a:t>
                      </a:r>
                      <a:endParaRPr lang="pt-PT" sz="2400" dirty="0"/>
                    </a:p>
                  </a:txBody>
                  <a:tcPr marL="91449" marR="91449" marT="45726" marB="45726"/>
                </a:tc>
                <a:tc>
                  <a:txBody>
                    <a:bodyPr/>
                    <a:lstStyle/>
                    <a:p>
                      <a:pPr algn="ctr"/>
                      <a:r>
                        <a:rPr lang="pt-PT" sz="2400" dirty="0" err="1"/>
                        <a:t>Grilled</a:t>
                      </a:r>
                      <a:r>
                        <a:rPr lang="pt-PT" sz="2400" dirty="0"/>
                        <a:t> </a:t>
                      </a:r>
                      <a:r>
                        <a:rPr lang="pt-PT" sz="2400" dirty="0" err="1"/>
                        <a:t>chicken</a:t>
                      </a:r>
                      <a:r>
                        <a:rPr lang="pt-PT" sz="2400" dirty="0"/>
                        <a:t> </a:t>
                      </a:r>
                      <a:r>
                        <a:rPr lang="pt-PT" sz="2400" dirty="0" err="1"/>
                        <a:t>with</a:t>
                      </a:r>
                      <a:r>
                        <a:rPr lang="pt-PT" sz="2400" dirty="0"/>
                        <a:t> </a:t>
                      </a:r>
                      <a:r>
                        <a:rPr lang="pt-PT" sz="2400" dirty="0" err="1"/>
                        <a:t>tomato</a:t>
                      </a:r>
                      <a:r>
                        <a:rPr lang="pt-PT" sz="2400" dirty="0"/>
                        <a:t> </a:t>
                      </a:r>
                      <a:r>
                        <a:rPr lang="pt-PT" sz="2400" dirty="0" err="1"/>
                        <a:t>salad</a:t>
                      </a:r>
                      <a:endParaRPr lang="pt-PT" sz="2400" dirty="0"/>
                    </a:p>
                  </a:txBody>
                  <a:tcPr marL="91449" marR="91449" marT="45726" marB="45726"/>
                </a:tc>
                <a:extLst>
                  <a:ext uri="{0D108BD9-81ED-4DB2-BD59-A6C34878D82A}">
                    <a16:rowId xmlns:a16="http://schemas.microsoft.com/office/drawing/2014/main" val="10001"/>
                  </a:ext>
                </a:extLst>
              </a:tr>
            </a:tbl>
          </a:graphicData>
        </a:graphic>
      </p:graphicFrame>
      <p:pic>
        <p:nvPicPr>
          <p:cNvPr id="9239" name="Imagem 4">
            <a:extLst>
              <a:ext uri="{FF2B5EF4-FFF2-40B4-BE49-F238E27FC236}">
                <a16:creationId xmlns:a16="http://schemas.microsoft.com/office/drawing/2014/main" id="{8476235B-59F3-4478-A7BC-7E65FEE45F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4629150"/>
            <a:ext cx="1979612"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Imagem 5">
            <a:extLst>
              <a:ext uri="{FF2B5EF4-FFF2-40B4-BE49-F238E27FC236}">
                <a16:creationId xmlns:a16="http://schemas.microsoft.com/office/drawing/2014/main" id="{1D3A5FED-2D56-4548-81EC-155FB03E97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4629150"/>
            <a:ext cx="2157412"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Imagem 7">
            <a:extLst>
              <a:ext uri="{FF2B5EF4-FFF2-40B4-BE49-F238E27FC236}">
                <a16:creationId xmlns:a16="http://schemas.microsoft.com/office/drawing/2014/main" id="{2870A9D1-F6BA-4428-AE7D-C74AC31B5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4629150"/>
            <a:ext cx="20859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Imagem 8">
            <a:extLst>
              <a:ext uri="{FF2B5EF4-FFF2-40B4-BE49-F238E27FC236}">
                <a16:creationId xmlns:a16="http://schemas.microsoft.com/office/drawing/2014/main" id="{2ECD04EF-45B5-41A2-AFE5-E27BCF2248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4629150"/>
            <a:ext cx="227806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Imagem 9">
            <a:extLst>
              <a:ext uri="{FF2B5EF4-FFF2-40B4-BE49-F238E27FC236}">
                <a16:creationId xmlns:a16="http://schemas.microsoft.com/office/drawing/2014/main" id="{B44DCE7E-7D9C-4C52-8DAC-E6E883F4DF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69463" y="4629150"/>
            <a:ext cx="19002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72940"/>
          </a:schemeClr>
        </a:solidFill>
        <a:effectLst/>
      </p:bgPr>
    </p:bg>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160F01BF-0A41-4153-AF75-9AED0AAD6013}"/>
              </a:ext>
            </a:extLst>
          </p:cNvPr>
          <p:cNvSpPr>
            <a:spLocks noGrp="1"/>
          </p:cNvSpPr>
          <p:nvPr>
            <p:ph type="title"/>
          </p:nvPr>
        </p:nvSpPr>
        <p:spPr>
          <a:xfrm>
            <a:off x="838200" y="215900"/>
            <a:ext cx="10515600" cy="1325563"/>
          </a:xfrm>
        </p:spPr>
        <p:txBody>
          <a:bodyPr/>
          <a:lstStyle/>
          <a:p>
            <a:pPr algn="ctr" eaLnBrk="1" hangingPunct="1"/>
            <a:r>
              <a:rPr lang="pt-PT" altLang="ro-RO" sz="6000">
                <a:latin typeface="AR DELANEY"/>
              </a:rPr>
              <a:t>SATURDAY</a:t>
            </a:r>
          </a:p>
        </p:txBody>
      </p:sp>
      <p:graphicFrame>
        <p:nvGraphicFramePr>
          <p:cNvPr id="4" name="Marcador de Posição de Conteúdo 3">
            <a:extLst>
              <a:ext uri="{FF2B5EF4-FFF2-40B4-BE49-F238E27FC236}">
                <a16:creationId xmlns:a16="http://schemas.microsoft.com/office/drawing/2014/main" id="{DE0676E7-A9A9-414C-A5C4-548ECFCA60F4}"/>
              </a:ext>
            </a:extLst>
          </p:cNvPr>
          <p:cNvGraphicFramePr>
            <a:graphicFrameLocks noGrp="1"/>
          </p:cNvGraphicFramePr>
          <p:nvPr>
            <p:ph idx="1"/>
          </p:nvPr>
        </p:nvGraphicFramePr>
        <p:xfrm>
          <a:off x="566738" y="1541463"/>
          <a:ext cx="10972800" cy="2449550"/>
        </p:xfrm>
        <a:graphic>
          <a:graphicData uri="http://schemas.openxmlformats.org/drawingml/2006/table">
            <a:tbl>
              <a:tblPr firstRow="1" bandRow="1">
                <a:tableStyleId>{073A0DAA-6AF3-43AB-8588-CEC1D06C72B9}</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1066750">
                <a:tc>
                  <a:txBody>
                    <a:bodyPr/>
                    <a:lstStyle/>
                    <a:p>
                      <a:r>
                        <a:rPr lang="pt-PT" sz="3200" dirty="0"/>
                        <a:t>Breakfast</a:t>
                      </a:r>
                    </a:p>
                  </a:txBody>
                  <a:tcPr marT="45714" marB="45714"/>
                </a:tc>
                <a:tc>
                  <a:txBody>
                    <a:bodyPr/>
                    <a:lstStyle/>
                    <a:p>
                      <a:r>
                        <a:rPr lang="pt-PT" sz="3200" dirty="0"/>
                        <a:t>Snacks</a:t>
                      </a:r>
                    </a:p>
                  </a:txBody>
                  <a:tcPr marT="45714" marB="45714"/>
                </a:tc>
                <a:tc>
                  <a:txBody>
                    <a:bodyPr/>
                    <a:lstStyle/>
                    <a:p>
                      <a:r>
                        <a:rPr lang="pt-PT" sz="3200" dirty="0" err="1"/>
                        <a:t>Lunch</a:t>
                      </a:r>
                      <a:endParaRPr lang="pt-PT" sz="3200" dirty="0"/>
                    </a:p>
                  </a:txBody>
                  <a:tcPr marT="45714" marB="45714"/>
                </a:tc>
                <a:tc>
                  <a:txBody>
                    <a:bodyPr/>
                    <a:lstStyle/>
                    <a:p>
                      <a:r>
                        <a:rPr lang="pt-PT" sz="3200" dirty="0" err="1"/>
                        <a:t>Afternoon</a:t>
                      </a:r>
                      <a:r>
                        <a:rPr lang="pt-PT" sz="3200" dirty="0"/>
                        <a:t> snacks</a:t>
                      </a:r>
                    </a:p>
                  </a:txBody>
                  <a:tcPr marT="45714" marB="45714"/>
                </a:tc>
                <a:tc>
                  <a:txBody>
                    <a:bodyPr/>
                    <a:lstStyle/>
                    <a:p>
                      <a:r>
                        <a:rPr lang="pt-PT" sz="3200" dirty="0" err="1"/>
                        <a:t>Dinner</a:t>
                      </a:r>
                      <a:endParaRPr lang="pt-PT" sz="3200" dirty="0"/>
                    </a:p>
                  </a:txBody>
                  <a:tcPr marT="45714" marB="45714"/>
                </a:tc>
                <a:extLst>
                  <a:ext uri="{0D108BD9-81ED-4DB2-BD59-A6C34878D82A}">
                    <a16:rowId xmlns:a16="http://schemas.microsoft.com/office/drawing/2014/main" val="10000"/>
                  </a:ext>
                </a:extLst>
              </a:tr>
              <a:tr h="1382762">
                <a:tc>
                  <a:txBody>
                    <a:bodyPr/>
                    <a:lstStyle/>
                    <a:p>
                      <a:pPr algn="ctr"/>
                      <a:r>
                        <a:rPr lang="pt-PT" sz="2400" dirty="0" err="1"/>
                        <a:t>Zucchini</a:t>
                      </a:r>
                      <a:r>
                        <a:rPr lang="pt-PT" sz="2400" dirty="0"/>
                        <a:t> </a:t>
                      </a:r>
                      <a:r>
                        <a:rPr lang="pt-PT" sz="2400" dirty="0" err="1"/>
                        <a:t>and</a:t>
                      </a:r>
                      <a:r>
                        <a:rPr lang="pt-PT" sz="2400" dirty="0"/>
                        <a:t> banana </a:t>
                      </a:r>
                      <a:r>
                        <a:rPr lang="pt-PT" sz="2400" dirty="0" err="1"/>
                        <a:t>muffins</a:t>
                      </a:r>
                      <a:endParaRPr lang="pt-PT" sz="2400" dirty="0"/>
                    </a:p>
                    <a:p>
                      <a:pPr algn="ctr"/>
                      <a:r>
                        <a:rPr lang="pt-PT" sz="2400" dirty="0"/>
                        <a:t>Apple </a:t>
                      </a:r>
                      <a:r>
                        <a:rPr lang="pt-PT" sz="2400" dirty="0" err="1"/>
                        <a:t>juice</a:t>
                      </a:r>
                      <a:endParaRPr lang="pt-PT" sz="2400" dirty="0"/>
                    </a:p>
                  </a:txBody>
                  <a:tcPr marT="45714" marB="45714"/>
                </a:tc>
                <a:tc>
                  <a:txBody>
                    <a:bodyPr/>
                    <a:lstStyle/>
                    <a:p>
                      <a:pPr algn="ctr"/>
                      <a:r>
                        <a:rPr lang="pt-PT" sz="2400" dirty="0"/>
                        <a:t>Apple chips</a:t>
                      </a:r>
                    </a:p>
                  </a:txBody>
                  <a:tcPr marT="45714" marB="45714"/>
                </a:tc>
                <a:tc>
                  <a:txBody>
                    <a:bodyPr/>
                    <a:lstStyle/>
                    <a:p>
                      <a:pPr algn="ctr"/>
                      <a:r>
                        <a:rPr lang="pt-PT" sz="2400" dirty="0" err="1"/>
                        <a:t>Roasted</a:t>
                      </a:r>
                      <a:r>
                        <a:rPr lang="pt-PT" sz="2400" dirty="0"/>
                        <a:t> </a:t>
                      </a:r>
                      <a:r>
                        <a:rPr lang="pt-PT" sz="2400" dirty="0" err="1"/>
                        <a:t>tomato</a:t>
                      </a:r>
                      <a:r>
                        <a:rPr lang="pt-PT" sz="2400" dirty="0"/>
                        <a:t> </a:t>
                      </a:r>
                      <a:r>
                        <a:rPr lang="pt-PT" sz="2400" dirty="0" err="1"/>
                        <a:t>and</a:t>
                      </a:r>
                      <a:r>
                        <a:rPr lang="pt-PT" sz="2400" dirty="0"/>
                        <a:t> </a:t>
                      </a:r>
                      <a:r>
                        <a:rPr lang="pt-PT" sz="2400" dirty="0" err="1"/>
                        <a:t>vegetable</a:t>
                      </a:r>
                      <a:r>
                        <a:rPr lang="pt-PT" sz="2400" dirty="0"/>
                        <a:t> </a:t>
                      </a:r>
                      <a:r>
                        <a:rPr lang="pt-PT" sz="2400" dirty="0" err="1"/>
                        <a:t>soup</a:t>
                      </a:r>
                      <a:endParaRPr lang="pt-PT" sz="2400" dirty="0"/>
                    </a:p>
                  </a:txBody>
                  <a:tcPr marT="45714" marB="45714"/>
                </a:tc>
                <a:tc>
                  <a:txBody>
                    <a:bodyPr/>
                    <a:lstStyle/>
                    <a:p>
                      <a:pPr algn="ctr"/>
                      <a:r>
                        <a:rPr lang="pt-PT" sz="2400" dirty="0" err="1"/>
                        <a:t>Broccoli</a:t>
                      </a:r>
                      <a:r>
                        <a:rPr lang="pt-PT" sz="2400" dirty="0"/>
                        <a:t> </a:t>
                      </a:r>
                      <a:r>
                        <a:rPr lang="pt-PT" sz="2400" dirty="0" err="1"/>
                        <a:t>cheesy</a:t>
                      </a:r>
                      <a:r>
                        <a:rPr lang="pt-PT" sz="2400" dirty="0"/>
                        <a:t> </a:t>
                      </a:r>
                      <a:r>
                        <a:rPr lang="pt-PT" sz="2400" dirty="0" err="1"/>
                        <a:t>bread</a:t>
                      </a:r>
                      <a:endParaRPr lang="pt-PT" sz="2400" dirty="0"/>
                    </a:p>
                  </a:txBody>
                  <a:tcPr marT="45714" marB="45714"/>
                </a:tc>
                <a:tc>
                  <a:txBody>
                    <a:bodyPr/>
                    <a:lstStyle/>
                    <a:p>
                      <a:pPr algn="ctr"/>
                      <a:r>
                        <a:rPr lang="pt-PT" sz="2400" dirty="0" err="1"/>
                        <a:t>Asparagus</a:t>
                      </a:r>
                      <a:r>
                        <a:rPr lang="pt-PT" sz="2400" dirty="0"/>
                        <a:t> </a:t>
                      </a:r>
                      <a:r>
                        <a:rPr lang="pt-PT" sz="2400" dirty="0" err="1"/>
                        <a:t>and</a:t>
                      </a:r>
                      <a:r>
                        <a:rPr lang="pt-PT" sz="2400" dirty="0"/>
                        <a:t> </a:t>
                      </a:r>
                      <a:r>
                        <a:rPr lang="pt-PT" sz="2400" dirty="0" err="1"/>
                        <a:t>chicken</a:t>
                      </a:r>
                      <a:r>
                        <a:rPr lang="pt-PT" sz="2400" dirty="0"/>
                        <a:t> </a:t>
                      </a:r>
                      <a:r>
                        <a:rPr lang="pt-PT" sz="2400" dirty="0" err="1"/>
                        <a:t>stir-fry</a:t>
                      </a:r>
                      <a:endParaRPr lang="pt-PT" sz="2400" dirty="0"/>
                    </a:p>
                  </a:txBody>
                  <a:tcPr marT="45714" marB="45714"/>
                </a:tc>
                <a:extLst>
                  <a:ext uri="{0D108BD9-81ED-4DB2-BD59-A6C34878D82A}">
                    <a16:rowId xmlns:a16="http://schemas.microsoft.com/office/drawing/2014/main" val="10001"/>
                  </a:ext>
                </a:extLst>
              </a:tr>
            </a:tbl>
          </a:graphicData>
        </a:graphic>
      </p:graphicFrame>
      <p:pic>
        <p:nvPicPr>
          <p:cNvPr id="10263" name="Imagem 2">
            <a:extLst>
              <a:ext uri="{FF2B5EF4-FFF2-40B4-BE49-F238E27FC236}">
                <a16:creationId xmlns:a16="http://schemas.microsoft.com/office/drawing/2014/main" id="{49FD0D0C-0836-4648-B025-B0EDC4B46F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8" y="4686300"/>
            <a:ext cx="18605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Imagem 4">
            <a:extLst>
              <a:ext uri="{FF2B5EF4-FFF2-40B4-BE49-F238E27FC236}">
                <a16:creationId xmlns:a16="http://schemas.microsoft.com/office/drawing/2014/main" id="{8838709D-B8D4-4C40-9C91-21E13FE008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4686300"/>
            <a:ext cx="21907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5" name="Imagem 5">
            <a:extLst>
              <a:ext uri="{FF2B5EF4-FFF2-40B4-BE49-F238E27FC236}">
                <a16:creationId xmlns:a16="http://schemas.microsoft.com/office/drawing/2014/main" id="{B596AC27-C1A4-44D8-95F6-662387DDC0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5700" y="4686300"/>
            <a:ext cx="21907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Imagem 6">
            <a:extLst>
              <a:ext uri="{FF2B5EF4-FFF2-40B4-BE49-F238E27FC236}">
                <a16:creationId xmlns:a16="http://schemas.microsoft.com/office/drawing/2014/main" id="{DA7FB781-EEF8-4D49-87FE-176912336E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61238" y="4679950"/>
            <a:ext cx="20383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Imagem 7">
            <a:extLst>
              <a:ext uri="{FF2B5EF4-FFF2-40B4-BE49-F238E27FC236}">
                <a16:creationId xmlns:a16="http://schemas.microsoft.com/office/drawing/2014/main" id="{7AE68182-D7E2-449A-8438-E7F36D8FDA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1988" y="4686300"/>
            <a:ext cx="20383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alpha val="16862"/>
          </a:srgbClr>
        </a:solidFill>
        <a:effectLst/>
      </p:bgPr>
    </p:bg>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21039B4B-3756-4AFD-8F31-1D2CA59FCFD9}"/>
              </a:ext>
            </a:extLst>
          </p:cNvPr>
          <p:cNvSpPr>
            <a:spLocks noGrp="1"/>
          </p:cNvSpPr>
          <p:nvPr>
            <p:ph type="title"/>
          </p:nvPr>
        </p:nvSpPr>
        <p:spPr>
          <a:xfrm>
            <a:off x="838200" y="173038"/>
            <a:ext cx="10515600" cy="1325562"/>
          </a:xfrm>
        </p:spPr>
        <p:txBody>
          <a:bodyPr/>
          <a:lstStyle/>
          <a:p>
            <a:pPr algn="ctr" eaLnBrk="1" hangingPunct="1"/>
            <a:r>
              <a:rPr lang="pt-PT" altLang="ro-RO" sz="6000">
                <a:latin typeface="AR DELANEY"/>
              </a:rPr>
              <a:t>SUNDAY</a:t>
            </a:r>
            <a:r>
              <a:rPr lang="pt-PT" altLang="ro-RO">
                <a:latin typeface="AR DELANEY"/>
              </a:rPr>
              <a:t>	</a:t>
            </a:r>
          </a:p>
        </p:txBody>
      </p:sp>
      <p:graphicFrame>
        <p:nvGraphicFramePr>
          <p:cNvPr id="4" name="Marcador de Posição de Conteúdo 3">
            <a:extLst>
              <a:ext uri="{FF2B5EF4-FFF2-40B4-BE49-F238E27FC236}">
                <a16:creationId xmlns:a16="http://schemas.microsoft.com/office/drawing/2014/main" id="{33AFB1E9-159A-4D77-9754-17D8142F9B07}"/>
              </a:ext>
            </a:extLst>
          </p:cNvPr>
          <p:cNvGraphicFramePr>
            <a:graphicFrameLocks noGrp="1"/>
          </p:cNvGraphicFramePr>
          <p:nvPr>
            <p:ph idx="1"/>
          </p:nvPr>
        </p:nvGraphicFramePr>
        <p:xfrm>
          <a:off x="447675" y="1498600"/>
          <a:ext cx="11101386" cy="2622550"/>
        </p:xfrm>
        <a:graphic>
          <a:graphicData uri="http://schemas.openxmlformats.org/drawingml/2006/table">
            <a:tbl>
              <a:tblPr firstRow="1" bandRow="1">
                <a:tableStyleId>{5C22544A-7EE6-4342-B048-85BDC9FD1C3A}</a:tableStyleId>
              </a:tblPr>
              <a:tblGrid>
                <a:gridCol w="2279288">
                  <a:extLst>
                    <a:ext uri="{9D8B030D-6E8A-4147-A177-3AD203B41FA5}">
                      <a16:colId xmlns:a16="http://schemas.microsoft.com/office/drawing/2014/main" val="20000"/>
                    </a:ext>
                  </a:extLst>
                </a:gridCol>
                <a:gridCol w="2279288">
                  <a:extLst>
                    <a:ext uri="{9D8B030D-6E8A-4147-A177-3AD203B41FA5}">
                      <a16:colId xmlns:a16="http://schemas.microsoft.com/office/drawing/2014/main" val="20001"/>
                    </a:ext>
                  </a:extLst>
                </a:gridCol>
                <a:gridCol w="2279288">
                  <a:extLst>
                    <a:ext uri="{9D8B030D-6E8A-4147-A177-3AD203B41FA5}">
                      <a16:colId xmlns:a16="http://schemas.microsoft.com/office/drawing/2014/main" val="20002"/>
                    </a:ext>
                  </a:extLst>
                </a:gridCol>
                <a:gridCol w="2279288">
                  <a:extLst>
                    <a:ext uri="{9D8B030D-6E8A-4147-A177-3AD203B41FA5}">
                      <a16:colId xmlns:a16="http://schemas.microsoft.com/office/drawing/2014/main" val="20003"/>
                    </a:ext>
                  </a:extLst>
                </a:gridCol>
                <a:gridCol w="1984234">
                  <a:extLst>
                    <a:ext uri="{9D8B030D-6E8A-4147-A177-3AD203B41FA5}">
                      <a16:colId xmlns:a16="http://schemas.microsoft.com/office/drawing/2014/main" val="20004"/>
                    </a:ext>
                  </a:extLst>
                </a:gridCol>
              </a:tblGrid>
              <a:tr h="1067317">
                <a:tc>
                  <a:txBody>
                    <a:bodyPr/>
                    <a:lstStyle/>
                    <a:p>
                      <a:r>
                        <a:rPr lang="pt-PT" sz="3200" dirty="0" err="1"/>
                        <a:t>Breakfast</a:t>
                      </a:r>
                      <a:endParaRPr lang="pt-PT" sz="3200" dirty="0"/>
                    </a:p>
                  </a:txBody>
                  <a:tcPr marL="91435" marR="91435" marT="45742" marB="45742">
                    <a:solidFill>
                      <a:srgbClr val="7030A0"/>
                    </a:solidFill>
                  </a:tcPr>
                </a:tc>
                <a:tc>
                  <a:txBody>
                    <a:bodyPr/>
                    <a:lstStyle/>
                    <a:p>
                      <a:r>
                        <a:rPr lang="pt-PT" sz="3200" dirty="0"/>
                        <a:t>Snacks</a:t>
                      </a:r>
                    </a:p>
                  </a:txBody>
                  <a:tcPr marL="91435" marR="91435" marT="45742" marB="45742">
                    <a:solidFill>
                      <a:srgbClr val="7030A0"/>
                    </a:solidFill>
                  </a:tcPr>
                </a:tc>
                <a:tc>
                  <a:txBody>
                    <a:bodyPr/>
                    <a:lstStyle/>
                    <a:p>
                      <a:r>
                        <a:rPr lang="pt-PT" sz="3200" dirty="0" err="1"/>
                        <a:t>Lunch</a:t>
                      </a:r>
                      <a:endParaRPr lang="pt-PT" sz="3200" dirty="0"/>
                    </a:p>
                  </a:txBody>
                  <a:tcPr marL="91435" marR="91435" marT="45742" marB="45742">
                    <a:solidFill>
                      <a:srgbClr val="7030A0"/>
                    </a:solidFill>
                  </a:tcPr>
                </a:tc>
                <a:tc>
                  <a:txBody>
                    <a:bodyPr/>
                    <a:lstStyle/>
                    <a:p>
                      <a:r>
                        <a:rPr lang="pt-PT" sz="3200" dirty="0" err="1"/>
                        <a:t>Afternoon</a:t>
                      </a:r>
                      <a:r>
                        <a:rPr lang="pt-PT" sz="3200" dirty="0"/>
                        <a:t> snacks</a:t>
                      </a:r>
                    </a:p>
                  </a:txBody>
                  <a:tcPr marL="91435" marR="91435" marT="45742" marB="45742">
                    <a:solidFill>
                      <a:srgbClr val="7030A0"/>
                    </a:solidFill>
                  </a:tcPr>
                </a:tc>
                <a:tc>
                  <a:txBody>
                    <a:bodyPr/>
                    <a:lstStyle/>
                    <a:p>
                      <a:r>
                        <a:rPr lang="pt-PT" sz="3200" dirty="0" err="1"/>
                        <a:t>Dinner</a:t>
                      </a:r>
                      <a:endParaRPr lang="pt-PT" sz="3200" dirty="0"/>
                    </a:p>
                  </a:txBody>
                  <a:tcPr marL="91435" marR="91435" marT="45742" marB="45742">
                    <a:solidFill>
                      <a:srgbClr val="7030A0"/>
                    </a:solidFill>
                  </a:tcPr>
                </a:tc>
                <a:extLst>
                  <a:ext uri="{0D108BD9-81ED-4DB2-BD59-A6C34878D82A}">
                    <a16:rowId xmlns:a16="http://schemas.microsoft.com/office/drawing/2014/main" val="10000"/>
                  </a:ext>
                </a:extLst>
              </a:tr>
              <a:tr h="1555233">
                <a:tc>
                  <a:txBody>
                    <a:bodyPr/>
                    <a:lstStyle/>
                    <a:p>
                      <a:pPr algn="ctr"/>
                      <a:r>
                        <a:rPr lang="pt-PT" sz="2400" dirty="0" err="1"/>
                        <a:t>Cheesy</a:t>
                      </a:r>
                      <a:r>
                        <a:rPr lang="pt-PT" sz="2400" dirty="0"/>
                        <a:t> </a:t>
                      </a:r>
                      <a:r>
                        <a:rPr lang="pt-PT" sz="2400" dirty="0" err="1"/>
                        <a:t>spinach</a:t>
                      </a:r>
                      <a:r>
                        <a:rPr lang="pt-PT" sz="2400" dirty="0"/>
                        <a:t> </a:t>
                      </a:r>
                      <a:r>
                        <a:rPr lang="pt-PT" sz="2400" dirty="0" err="1"/>
                        <a:t>baked</a:t>
                      </a:r>
                      <a:r>
                        <a:rPr lang="pt-PT" sz="2400" dirty="0"/>
                        <a:t> </a:t>
                      </a:r>
                      <a:r>
                        <a:rPr lang="pt-PT" sz="2400" dirty="0" err="1"/>
                        <a:t>eggs</a:t>
                      </a:r>
                      <a:endParaRPr lang="pt-PT" sz="2400" dirty="0"/>
                    </a:p>
                    <a:p>
                      <a:pPr algn="ctr"/>
                      <a:endParaRPr lang="pt-PT" sz="2400" dirty="0"/>
                    </a:p>
                  </a:txBody>
                  <a:tcPr marL="91435" marR="91435" marT="45742" marB="45742">
                    <a:solidFill>
                      <a:schemeClr val="accent3">
                        <a:lumMod val="60000"/>
                        <a:lumOff val="40000"/>
                      </a:schemeClr>
                    </a:solidFill>
                  </a:tcPr>
                </a:tc>
                <a:tc>
                  <a:txBody>
                    <a:bodyPr/>
                    <a:lstStyle/>
                    <a:p>
                      <a:pPr algn="ctr"/>
                      <a:r>
                        <a:rPr lang="pt-PT" sz="2400" dirty="0"/>
                        <a:t>Banana </a:t>
                      </a:r>
                      <a:r>
                        <a:rPr lang="pt-PT" sz="2400" dirty="0" err="1"/>
                        <a:t>zucchini</a:t>
                      </a:r>
                      <a:r>
                        <a:rPr lang="pt-PT" sz="2400" dirty="0"/>
                        <a:t> </a:t>
                      </a:r>
                      <a:r>
                        <a:rPr lang="pt-PT" sz="2400" dirty="0" err="1"/>
                        <a:t>oatmeal</a:t>
                      </a:r>
                      <a:r>
                        <a:rPr lang="pt-PT" sz="2400" dirty="0"/>
                        <a:t> cups</a:t>
                      </a:r>
                    </a:p>
                  </a:txBody>
                  <a:tcPr marL="91435" marR="91435" marT="45742" marB="45742">
                    <a:solidFill>
                      <a:schemeClr val="accent3">
                        <a:lumMod val="60000"/>
                        <a:lumOff val="40000"/>
                      </a:schemeClr>
                    </a:solidFill>
                  </a:tcPr>
                </a:tc>
                <a:tc>
                  <a:txBody>
                    <a:bodyPr/>
                    <a:lstStyle/>
                    <a:p>
                      <a:pPr algn="ctr"/>
                      <a:r>
                        <a:rPr lang="pt-PT" sz="2400" dirty="0" err="1"/>
                        <a:t>White</a:t>
                      </a:r>
                      <a:r>
                        <a:rPr lang="pt-PT" sz="2400" dirty="0"/>
                        <a:t> </a:t>
                      </a:r>
                      <a:r>
                        <a:rPr lang="pt-PT" sz="2400" dirty="0" err="1"/>
                        <a:t>bean</a:t>
                      </a:r>
                      <a:r>
                        <a:rPr lang="pt-PT" sz="2400" dirty="0"/>
                        <a:t> </a:t>
                      </a:r>
                      <a:r>
                        <a:rPr lang="pt-PT" sz="2400" dirty="0" err="1"/>
                        <a:t>soup</a:t>
                      </a:r>
                      <a:r>
                        <a:rPr lang="pt-PT" sz="2400" dirty="0"/>
                        <a:t> </a:t>
                      </a:r>
                    </a:p>
                  </a:txBody>
                  <a:tcPr marL="91435" marR="91435" marT="45742" marB="45742">
                    <a:solidFill>
                      <a:schemeClr val="accent3">
                        <a:lumMod val="60000"/>
                        <a:lumOff val="40000"/>
                      </a:schemeClr>
                    </a:solidFill>
                  </a:tcPr>
                </a:tc>
                <a:tc>
                  <a:txBody>
                    <a:bodyPr/>
                    <a:lstStyle/>
                    <a:p>
                      <a:pPr algn="ctr"/>
                      <a:r>
                        <a:rPr lang="pt-PT" sz="2400" dirty="0"/>
                        <a:t>Strawberry jam </a:t>
                      </a:r>
                      <a:r>
                        <a:rPr lang="ro-RO" sz="2400" dirty="0"/>
                        <a:t>C</a:t>
                      </a:r>
                      <a:r>
                        <a:rPr lang="pt-PT" sz="2400" dirty="0"/>
                        <a:t>ompote waffles</a:t>
                      </a:r>
                    </a:p>
                  </a:txBody>
                  <a:tcPr marL="91435" marR="91435" marT="45742" marB="45742">
                    <a:solidFill>
                      <a:schemeClr val="accent3">
                        <a:lumMod val="60000"/>
                        <a:lumOff val="40000"/>
                      </a:schemeClr>
                    </a:solidFill>
                  </a:tcPr>
                </a:tc>
                <a:tc>
                  <a:txBody>
                    <a:bodyPr/>
                    <a:lstStyle/>
                    <a:p>
                      <a:pPr algn="ctr"/>
                      <a:r>
                        <a:rPr lang="pt-PT" sz="2400" dirty="0" err="1"/>
                        <a:t>Pork</a:t>
                      </a:r>
                      <a:r>
                        <a:rPr lang="pt-PT" sz="2400" dirty="0"/>
                        <a:t> </a:t>
                      </a:r>
                      <a:r>
                        <a:rPr lang="pt-PT" sz="2400" dirty="0" err="1"/>
                        <a:t>cooked</a:t>
                      </a:r>
                      <a:r>
                        <a:rPr lang="pt-PT" sz="2400" dirty="0"/>
                        <a:t> in </a:t>
                      </a:r>
                      <a:r>
                        <a:rPr lang="pt-PT" sz="2400" dirty="0" err="1"/>
                        <a:t>oven</a:t>
                      </a:r>
                      <a:r>
                        <a:rPr lang="pt-PT" sz="2400" dirty="0"/>
                        <a:t> </a:t>
                      </a:r>
                    </a:p>
                    <a:p>
                      <a:pPr algn="ctr"/>
                      <a:r>
                        <a:rPr lang="pt-PT" sz="2400" dirty="0"/>
                        <a:t>Sweet potato </a:t>
                      </a:r>
                      <a:r>
                        <a:rPr lang="ro-RO" sz="2400" dirty="0"/>
                        <a:t>mash</a:t>
                      </a:r>
                      <a:endParaRPr lang="pt-PT" sz="2400" dirty="0"/>
                    </a:p>
                  </a:txBody>
                  <a:tcPr marL="91435" marR="91435" marT="45742" marB="45742">
                    <a:solidFill>
                      <a:schemeClr val="accent3">
                        <a:lumMod val="60000"/>
                        <a:lumOff val="40000"/>
                      </a:schemeClr>
                    </a:solidFill>
                  </a:tcPr>
                </a:tc>
                <a:extLst>
                  <a:ext uri="{0D108BD9-81ED-4DB2-BD59-A6C34878D82A}">
                    <a16:rowId xmlns:a16="http://schemas.microsoft.com/office/drawing/2014/main" val="10001"/>
                  </a:ext>
                </a:extLst>
              </a:tr>
            </a:tbl>
          </a:graphicData>
        </a:graphic>
      </p:graphicFrame>
      <p:pic>
        <p:nvPicPr>
          <p:cNvPr id="11287" name="Imagem 4">
            <a:extLst>
              <a:ext uri="{FF2B5EF4-FFF2-40B4-BE49-F238E27FC236}">
                <a16:creationId xmlns:a16="http://schemas.microsoft.com/office/drawing/2014/main" id="{F81C0ABD-5726-41A4-869B-BD96323A23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616450"/>
            <a:ext cx="202882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Imagem 5">
            <a:extLst>
              <a:ext uri="{FF2B5EF4-FFF2-40B4-BE49-F238E27FC236}">
                <a16:creationId xmlns:a16="http://schemas.microsoft.com/office/drawing/2014/main" id="{DE8BBE81-506E-4706-BC2E-6F8A8E0A91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4616450"/>
            <a:ext cx="220503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Imagem 6">
            <a:extLst>
              <a:ext uri="{FF2B5EF4-FFF2-40B4-BE49-F238E27FC236}">
                <a16:creationId xmlns:a16="http://schemas.microsoft.com/office/drawing/2014/main" id="{731AD329-50EE-440D-BFC5-8FD4452286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9663" y="4621213"/>
            <a:ext cx="22050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Imagem 7">
            <a:extLst>
              <a:ext uri="{FF2B5EF4-FFF2-40B4-BE49-F238E27FC236}">
                <a16:creationId xmlns:a16="http://schemas.microsoft.com/office/drawing/2014/main" id="{6AD6A431-0962-4EB7-AFBE-57135B43CB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7113" y="4600575"/>
            <a:ext cx="2071687"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Imagem 8">
            <a:extLst>
              <a:ext uri="{FF2B5EF4-FFF2-40B4-BE49-F238E27FC236}">
                <a16:creationId xmlns:a16="http://schemas.microsoft.com/office/drawing/2014/main" id="{DCF8469F-0BF9-4956-AD6B-206E97A31AC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96438" y="4575175"/>
            <a:ext cx="20716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0000" y="1825625"/>
            <a:ext cx="10233800" cy="769793"/>
          </a:xfrm>
        </p:spPr>
        <p:txBody>
          <a:bodyPr>
            <a:normAutofit fontScale="92500" lnSpcReduction="20000"/>
          </a:bodyPr>
          <a:lstStyle/>
          <a:p>
            <a:pPr>
              <a:buNone/>
            </a:pPr>
            <a:r>
              <a:rPr lang="en-US" sz="2200" dirty="0">
                <a:solidFill>
                  <a:schemeClr val="bg2">
                    <a:lumMod val="25000"/>
                  </a:schemeClr>
                </a:solidFill>
                <a:latin typeface="Arial" panose="020B0604020202020204" pitchFamily="34" charset="0"/>
                <a:cs typeface="Arial" panose="020B0604020202020204" pitchFamily="34" charset="0"/>
              </a:rPr>
              <a:t>“</a:t>
            </a:r>
            <a:r>
              <a:rPr lang="en-US" sz="2200" dirty="0">
                <a:solidFill>
                  <a:schemeClr val="bg1"/>
                </a:solidFill>
                <a:latin typeface="Arial" panose="020B0604020202020204" pitchFamily="34" charset="0"/>
                <a:cs typeface="Arial" pitchFamily="34" charset="0"/>
              </a:rPr>
              <a:t>This project has been funded with support from the European Commission. This publication reflects the views only of the author, and the Commission cannot be held responsible for any use which may be made of the information contained therein.”</a:t>
            </a:r>
          </a:p>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1E297-E15D-4F63-AED8-E4660E18EE8C}"/>
              </a:ext>
            </a:extLst>
          </p:cNvPr>
          <p:cNvSpPr/>
          <p:nvPr/>
        </p:nvSpPr>
        <p:spPr>
          <a:xfrm>
            <a:off x="1275964" y="506390"/>
            <a:ext cx="10060820" cy="3785652"/>
          </a:xfrm>
          <a:prstGeom prst="rect">
            <a:avLst/>
          </a:prstGeom>
        </p:spPr>
        <p:txBody>
          <a:bodyPr wrap="square">
            <a:spAutoFit/>
          </a:bodyPr>
          <a:lstStyle/>
          <a:p>
            <a:pPr algn="just"/>
            <a:r>
              <a:rPr lang="en-US" sz="1600" dirty="0">
                <a:solidFill>
                  <a:schemeClr val="bg1"/>
                </a:solidFill>
                <a:latin typeface="Arial" panose="020B0604020202020204" pitchFamily="34" charset="0"/>
                <a:cs typeface="Arial" panose="020B0604020202020204" pitchFamily="34" charset="0"/>
              </a:rPr>
              <a:t> 	This compendium contains the diet habits of youngsters today, starting from a survey that the partner schools did in their own country. There were 150 students from each school that answered the questionnaire and the students compared and contrasted their eating and drinking habits with their partners, they </a:t>
            </a:r>
            <a:r>
              <a:rPr lang="en-US" sz="1600" dirty="0" err="1">
                <a:solidFill>
                  <a:schemeClr val="bg1"/>
                </a:solidFill>
                <a:latin typeface="Arial" panose="020B0604020202020204" pitchFamily="34" charset="0"/>
                <a:cs typeface="Arial" panose="020B0604020202020204" pitchFamily="34" charset="0"/>
              </a:rPr>
              <a:t>analysed</a:t>
            </a:r>
            <a:r>
              <a:rPr lang="en-US" sz="1600" dirty="0">
                <a:solidFill>
                  <a:schemeClr val="bg1"/>
                </a:solidFill>
                <a:latin typeface="Arial" panose="020B0604020202020204" pitchFamily="34" charset="0"/>
                <a:cs typeface="Arial" panose="020B0604020202020204" pitchFamily="34" charset="0"/>
              </a:rPr>
              <a:t> what they had in common, what was different and what they needed to change for a better life.</a:t>
            </a:r>
          </a:p>
          <a:p>
            <a:pPr algn="just"/>
            <a:r>
              <a:rPr lang="en-US" sz="1600" dirty="0">
                <a:solidFill>
                  <a:schemeClr val="bg1"/>
                </a:solidFill>
                <a:latin typeface="Arial" panose="020B0604020202020204" pitchFamily="34" charset="0"/>
                <a:cs typeface="Arial" panose="020B0604020202020204" pitchFamily="34" charset="0"/>
              </a:rPr>
              <a:t> 	This material contains the analyses of the diet habits in each country that were based on the interpretation of the survey’s results, a comparison between the </a:t>
            </a:r>
            <a:r>
              <a:rPr lang="en-US" sz="1600" dirty="0">
                <a:solidFill>
                  <a:prstClr val="black"/>
                </a:solidFill>
                <a:latin typeface="Arial" panose="020B0604020202020204" pitchFamily="34" charset="0"/>
                <a:cs typeface="Arial" panose="020B0604020202020204" pitchFamily="34" charset="0"/>
              </a:rPr>
              <a:t>traditional food of the </a:t>
            </a:r>
            <a:r>
              <a:rPr lang="en-US" sz="1600" dirty="0">
                <a:solidFill>
                  <a:schemeClr val="bg1"/>
                </a:solidFill>
                <a:latin typeface="Arial" panose="020B0604020202020204" pitchFamily="34" charset="0"/>
                <a:cs typeface="Arial" panose="020B0604020202020204" pitchFamily="34" charset="0"/>
              </a:rPr>
              <a:t>five countries involved in the project and the international one,</a:t>
            </a:r>
            <a:r>
              <a:rPr lang="pt-PT" sz="1600" b="1" dirty="0">
                <a:solidFill>
                  <a:srgbClr val="DFDBD5">
                    <a:lumMod val="25000"/>
                  </a:srgbClr>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suggestions for healthy food and a plan for the perfect diet of the European youngster for a week. </a:t>
            </a:r>
          </a:p>
          <a:p>
            <a:pPr algn="just"/>
            <a:r>
              <a:rPr lang="en-US" sz="1600" dirty="0">
                <a:solidFill>
                  <a:schemeClr val="bg1"/>
                </a:solidFill>
                <a:latin typeface="Arial" panose="020B0604020202020204" pitchFamily="34" charset="0"/>
                <a:cs typeface="Arial" panose="020B0604020202020204" pitchFamily="34" charset="0"/>
              </a:rPr>
              <a:t>	The compendium has got 3 parts:</a:t>
            </a:r>
          </a:p>
          <a:p>
            <a:pPr marL="285750" indent="-285750" algn="jus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 Part I which contains the analyses of the diet habits of the European youngsters;</a:t>
            </a:r>
          </a:p>
          <a:p>
            <a:pPr marL="285750" indent="-285750" algn="jus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 Part II which is a comparison between the </a:t>
            </a:r>
            <a:r>
              <a:rPr lang="en-US" sz="1600" dirty="0">
                <a:solidFill>
                  <a:prstClr val="black"/>
                </a:solidFill>
                <a:latin typeface="Arial" panose="020B0604020202020204" pitchFamily="34" charset="0"/>
                <a:cs typeface="Arial" panose="020B0604020202020204" pitchFamily="34" charset="0"/>
              </a:rPr>
              <a:t>traditional food of the </a:t>
            </a:r>
            <a:r>
              <a:rPr lang="en-US" sz="1600" dirty="0">
                <a:solidFill>
                  <a:schemeClr val="bg1"/>
                </a:solidFill>
                <a:latin typeface="Arial" panose="020B0604020202020204" pitchFamily="34" charset="0"/>
                <a:cs typeface="Arial" panose="020B0604020202020204" pitchFamily="34" charset="0"/>
              </a:rPr>
              <a:t>five countries involved in the project and the international one; </a:t>
            </a:r>
          </a:p>
          <a:p>
            <a:pPr marL="285750" indent="-285750" algn="jus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Part III which makes suggestions for healthy food and a plan for the perfect diet of the European youngster for a week. </a:t>
            </a:r>
          </a:p>
          <a:p>
            <a:pPr algn="just"/>
            <a:endParaRPr lang="ro-RO" sz="1600" dirty="0">
              <a:solidFill>
                <a:schemeClr val="bg1"/>
              </a:solidFill>
              <a:latin typeface="Arial" panose="020B0604020202020204" pitchFamily="34" charset="0"/>
              <a:cs typeface="Arial" panose="020B0604020202020204" pitchFamily="34" charset="0"/>
            </a:endParaRPr>
          </a:p>
        </p:txBody>
      </p:sp>
      <p:pic>
        <p:nvPicPr>
          <p:cNvPr id="4" name="Picture 2" descr="Resultado de imagem para Yogurt with honey and nuts">
            <a:extLst>
              <a:ext uri="{FF2B5EF4-FFF2-40B4-BE49-F238E27FC236}">
                <a16:creationId xmlns:a16="http://schemas.microsoft.com/office/drawing/2014/main" id="{0A9B72FD-A1C2-44F3-8B06-EE0E5A28D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046" y="3959440"/>
            <a:ext cx="2410040" cy="1298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m 14">
            <a:extLst>
              <a:ext uri="{FF2B5EF4-FFF2-40B4-BE49-F238E27FC236}">
                <a16:creationId xmlns:a16="http://schemas.microsoft.com/office/drawing/2014/main" id="{FD8DE002-6B8A-4E50-999E-0E51712DC7C0}"/>
              </a:ext>
            </a:extLst>
          </p:cNvPr>
          <p:cNvPicPr>
            <a:picLocks noChangeAspect="1"/>
          </p:cNvPicPr>
          <p:nvPr/>
        </p:nvPicPr>
        <p:blipFill>
          <a:blip r:embed="rId3"/>
          <a:stretch>
            <a:fillRect/>
          </a:stretch>
        </p:blipFill>
        <p:spPr>
          <a:xfrm>
            <a:off x="4134135" y="3956345"/>
            <a:ext cx="2665755" cy="1298728"/>
          </a:xfrm>
          <a:prstGeom prst="rect">
            <a:avLst/>
          </a:prstGeom>
          <a:ln>
            <a:noFill/>
          </a:ln>
          <a:effectLst>
            <a:softEdge rad="112500"/>
          </a:effectLst>
        </p:spPr>
      </p:pic>
      <p:pic>
        <p:nvPicPr>
          <p:cNvPr id="6" name="Imagem 10">
            <a:extLst>
              <a:ext uri="{FF2B5EF4-FFF2-40B4-BE49-F238E27FC236}">
                <a16:creationId xmlns:a16="http://schemas.microsoft.com/office/drawing/2014/main" id="{1F8FC99E-3708-4CE6-8DC3-F6F03DFCF54D}"/>
              </a:ext>
            </a:extLst>
          </p:cNvPr>
          <p:cNvPicPr>
            <a:picLocks noChangeAspect="1"/>
          </p:cNvPicPr>
          <p:nvPr/>
        </p:nvPicPr>
        <p:blipFill>
          <a:blip r:embed="rId4"/>
          <a:stretch>
            <a:fillRect/>
          </a:stretch>
        </p:blipFill>
        <p:spPr>
          <a:xfrm>
            <a:off x="9302853" y="3991114"/>
            <a:ext cx="2166201" cy="1298728"/>
          </a:xfrm>
          <a:prstGeom prst="rect">
            <a:avLst/>
          </a:prstGeom>
          <a:ln>
            <a:noFill/>
          </a:ln>
          <a:effectLst>
            <a:softEdge rad="112500"/>
          </a:effectLst>
        </p:spPr>
      </p:pic>
      <p:pic>
        <p:nvPicPr>
          <p:cNvPr id="8" name="Imagem 11">
            <a:extLst>
              <a:ext uri="{FF2B5EF4-FFF2-40B4-BE49-F238E27FC236}">
                <a16:creationId xmlns:a16="http://schemas.microsoft.com/office/drawing/2014/main" id="{116C4862-E9F2-46BF-B78E-079DE0C22204}"/>
              </a:ext>
            </a:extLst>
          </p:cNvPr>
          <p:cNvPicPr>
            <a:picLocks noChangeAspect="1"/>
          </p:cNvPicPr>
          <p:nvPr/>
        </p:nvPicPr>
        <p:blipFill>
          <a:blip r:embed="rId5" cstate="print"/>
          <a:stretch>
            <a:fillRect/>
          </a:stretch>
        </p:blipFill>
        <p:spPr>
          <a:xfrm>
            <a:off x="7358256" y="5292937"/>
            <a:ext cx="2400049" cy="1454360"/>
          </a:xfrm>
          <a:prstGeom prst="rect">
            <a:avLst/>
          </a:prstGeom>
          <a:ln>
            <a:noFill/>
          </a:ln>
          <a:effectLst>
            <a:softEdge rad="112500"/>
          </a:effectLst>
        </p:spPr>
      </p:pic>
      <p:pic>
        <p:nvPicPr>
          <p:cNvPr id="9" name="Imagem 12">
            <a:extLst>
              <a:ext uri="{FF2B5EF4-FFF2-40B4-BE49-F238E27FC236}">
                <a16:creationId xmlns:a16="http://schemas.microsoft.com/office/drawing/2014/main" id="{6C644118-5BA6-4D55-B860-EEFABAE7713B}"/>
              </a:ext>
            </a:extLst>
          </p:cNvPr>
          <p:cNvPicPr>
            <a:picLocks noChangeAspect="1"/>
          </p:cNvPicPr>
          <p:nvPr/>
        </p:nvPicPr>
        <p:blipFill>
          <a:blip r:embed="rId6"/>
          <a:stretch>
            <a:fillRect/>
          </a:stretch>
        </p:blipFill>
        <p:spPr>
          <a:xfrm>
            <a:off x="6722869" y="3953250"/>
            <a:ext cx="2665755" cy="1336592"/>
          </a:xfrm>
          <a:prstGeom prst="rect">
            <a:avLst/>
          </a:prstGeom>
          <a:ln>
            <a:noFill/>
          </a:ln>
          <a:effectLst>
            <a:softEdge rad="112500"/>
          </a:effectLst>
        </p:spPr>
      </p:pic>
      <p:pic>
        <p:nvPicPr>
          <p:cNvPr id="2050" name="Picture 2">
            <a:extLst>
              <a:ext uri="{FF2B5EF4-FFF2-40B4-BE49-F238E27FC236}">
                <a16:creationId xmlns:a16="http://schemas.microsoft.com/office/drawing/2014/main" id="{42C83746-6E9F-45E4-8376-7E2756772D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547" y="5289842"/>
            <a:ext cx="2333291" cy="14574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122852-6E27-4816-AFB0-D1603EBED8E6}"/>
              </a:ext>
            </a:extLst>
          </p:cNvPr>
          <p:cNvPicPr>
            <a:picLocks noChangeAspect="1"/>
          </p:cNvPicPr>
          <p:nvPr/>
        </p:nvPicPr>
        <p:blipFill>
          <a:blip r:embed="rId8"/>
          <a:stretch>
            <a:fillRect/>
          </a:stretch>
        </p:blipFill>
        <p:spPr>
          <a:xfrm>
            <a:off x="4968649" y="5258168"/>
            <a:ext cx="2487384" cy="1582210"/>
          </a:xfrm>
          <a:prstGeom prst="rect">
            <a:avLst/>
          </a:prstGeom>
        </p:spPr>
      </p:pic>
    </p:spTree>
    <p:extLst>
      <p:ext uri="{BB962C8B-B14F-4D97-AF65-F5344CB8AC3E}">
        <p14:creationId xmlns:p14="http://schemas.microsoft.com/office/powerpoint/2010/main" val="37359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ítulo 1">
            <a:extLst>
              <a:ext uri="{FF2B5EF4-FFF2-40B4-BE49-F238E27FC236}">
                <a16:creationId xmlns:a16="http://schemas.microsoft.com/office/drawing/2014/main" id="{DAE5816D-A044-448E-AE1E-5012580893F4}"/>
              </a:ext>
            </a:extLst>
          </p:cNvPr>
          <p:cNvSpPr>
            <a:spLocks noGrp="1"/>
          </p:cNvSpPr>
          <p:nvPr>
            <p:ph type="ctrTitle"/>
          </p:nvPr>
        </p:nvSpPr>
        <p:spPr>
          <a:xfrm>
            <a:off x="4979988" y="1362075"/>
            <a:ext cx="6897687" cy="1609725"/>
          </a:xfrm>
        </p:spPr>
        <p:txBody>
          <a:bodyPr/>
          <a:lstStyle/>
          <a:p>
            <a:pPr eaLnBrk="1" hangingPunct="1"/>
            <a:r>
              <a:rPr lang="pt-PT" altLang="ro-RO" sz="2800" b="1" dirty="0">
                <a:latin typeface="Arial" panose="020B0604020202020204" pitchFamily="34" charset="0"/>
                <a:cs typeface="Arial" panose="020B0604020202020204" pitchFamily="34" charset="0"/>
              </a:rPr>
              <a:t>The Perfect Diet of the European Youngster</a:t>
            </a:r>
            <a:br>
              <a:rPr lang="pt-PT" altLang="ro-RO" sz="2800" b="1" dirty="0">
                <a:latin typeface="Arial" panose="020B0604020202020204" pitchFamily="34" charset="0"/>
                <a:cs typeface="Arial" panose="020B0604020202020204" pitchFamily="34" charset="0"/>
              </a:rPr>
            </a:br>
            <a:r>
              <a:rPr lang="pt-PT" altLang="ro-RO" sz="2800" b="1" dirty="0">
                <a:latin typeface="Arial" panose="020B0604020202020204" pitchFamily="34" charset="0"/>
                <a:cs typeface="Arial" panose="020B0604020202020204" pitchFamily="34" charset="0"/>
              </a:rPr>
              <a:t>for a Week</a:t>
            </a:r>
          </a:p>
        </p:txBody>
      </p:sp>
      <p:sp>
        <p:nvSpPr>
          <p:cNvPr id="2" name="Rectangle 1">
            <a:extLst>
              <a:ext uri="{FF2B5EF4-FFF2-40B4-BE49-F238E27FC236}">
                <a16:creationId xmlns:a16="http://schemas.microsoft.com/office/drawing/2014/main" id="{73C22DC3-0C45-42F7-9FE1-DFD9131ADA6A}"/>
              </a:ext>
            </a:extLst>
          </p:cNvPr>
          <p:cNvSpPr/>
          <p:nvPr/>
        </p:nvSpPr>
        <p:spPr>
          <a:xfrm>
            <a:off x="5075238" y="222250"/>
            <a:ext cx="6096000" cy="95408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t>
            </a: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now </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hat </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and </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GB"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rink</a:t>
            </a:r>
            <a:r>
              <a:rPr kumimoji="0" lang="ro-RO" sz="28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o-RO"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E5002D25-7F45-4F27-9D85-D6889E56E247}"/>
              </a:ext>
            </a:extLst>
          </p:cNvPr>
          <p:cNvSpPr>
            <a:spLocks noChangeArrowheads="1"/>
          </p:cNvSpPr>
          <p:nvPr/>
        </p:nvSpPr>
        <p:spPr bwMode="auto">
          <a:xfrm>
            <a:off x="3788317" y="471488"/>
            <a:ext cx="4615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ro-RO"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ro-RO"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Suggestions for</a:t>
            </a:r>
            <a:r>
              <a:rPr kumimoji="0" lang="ro-RO" altLang="ro-RO"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eating healthy food</a:t>
            </a:r>
            <a:endParaRPr kumimoji="0" lang="en-GB" altLang="ro-RO"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48435A0-2207-40DD-9DDE-C19633EAF8A5}"/>
              </a:ext>
            </a:extLst>
          </p:cNvPr>
          <p:cNvSpPr/>
          <p:nvPr/>
        </p:nvSpPr>
        <p:spPr>
          <a:xfrm>
            <a:off x="1176338" y="1411288"/>
            <a:ext cx="8753475" cy="4179887"/>
          </a:xfrm>
          <a:prstGeom prst="rect">
            <a:avLst/>
          </a:prstGeom>
        </p:spPr>
        <p:txBody>
          <a:bodyPr>
            <a:spAutoFit/>
          </a:bodyPr>
          <a:lstStyle/>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lots of fruit and vegetables;</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more fish, including a portion of oily fish (salmon, herring, fresh tuna, sardines etc.);</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 down on saturated fat and sugar (cakes, biscuits, sausages, butter, pies );</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 down on sugary fizzy drinks, alcoholic drinks, sugary breakfast cereals;</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less salt;</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Don't skip breakfast. It is indicated to eat something consistent in the morning;</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fruit-</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based</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snacks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throughout</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Make your day with milk products;</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Eat</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protein</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every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meal</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Choose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whole</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-grain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bread</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Cut portions by a quarter;</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2 glasses of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milk</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daily</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lots of water.</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5A17D-49FB-435C-B5D3-4D58A9D92517}"/>
              </a:ext>
            </a:extLst>
          </p:cNvPr>
          <p:cNvSpPr/>
          <p:nvPr/>
        </p:nvSpPr>
        <p:spPr>
          <a:xfrm>
            <a:off x="835025" y="107950"/>
            <a:ext cx="10902950" cy="3908425"/>
          </a:xfrm>
          <a:prstGeom prst="rect">
            <a:avLst/>
          </a:prstGeom>
        </p:spPr>
        <p:txBody>
          <a:bodyPr>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Eating the right foods can give you energy and prevent you from eating too much during the rest of the day</a:t>
            </a:r>
            <a:r>
              <a:rPr kumimoji="0" lang="ro-RO"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ro-R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Healthy eating is not about strict dietary limitations, staying unrealistically thin, or depriving yourself of the foods you love. Rather, it’s about feeling great, having more energy, improving your health, and stabili</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ro-R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ing your mood. There is conflicting nutrition and diet advice, but by using these simple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suggestions</a:t>
            </a:r>
            <a:r>
              <a:rPr kumimoji="0" lang="ro-R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you can learn how to create a tasty, varied, and nutritious diet that is as good for your mind as it is for your body.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ct val="200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Food </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ideas</a:t>
            </a: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Breakfast: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 Bars - to substitute for a meal, an energy bar should have at least 3 to 5 grams of fiber and 10 grams of protein.</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Lunch :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Strawberry Spinach Salad -strawberries are filled with antioxidants, and can sweeten up any</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salad!</a:t>
            </a: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Dinner: Honey garlic salmon </a:t>
            </a:r>
            <a:r>
              <a:rPr kumimoji="0" lang="en-US" sz="16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perfect for a quick weekday evening.</a:t>
            </a:r>
            <a:endParaRPr kumimoji="0" lang="en-US" sz="1600" b="1" i="0" u="none" strike="noStrike" kern="1200" cap="all"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ro-RO"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99" name="Picture 2">
            <a:extLst>
              <a:ext uri="{FF2B5EF4-FFF2-40B4-BE49-F238E27FC236}">
                <a16:creationId xmlns:a16="http://schemas.microsoft.com/office/drawing/2014/main" id="{510F294D-9298-4A13-A4DD-54E47817A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638" y="3332163"/>
            <a:ext cx="33353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A09BD174-FAF1-4AD0-B5E0-FFD6CF02C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3332163"/>
            <a:ext cx="38512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Placeholder 17">
            <a:extLst>
              <a:ext uri="{FF2B5EF4-FFF2-40B4-BE49-F238E27FC236}">
                <a16:creationId xmlns:a16="http://schemas.microsoft.com/office/drawing/2014/main" id="{1BDBB02F-A3D6-49E7-AF6C-CFDD2F8D8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5" y="3332163"/>
            <a:ext cx="3335338"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961F50D0-4ABD-401E-AE6C-52F3BCFBDDC8}"/>
              </a:ext>
            </a:extLst>
          </p:cNvPr>
          <p:cNvSpPr txBox="1">
            <a:spLocks noChangeArrowheads="1"/>
          </p:cNvSpPr>
          <p:nvPr/>
        </p:nvSpPr>
        <p:spPr bwMode="auto">
          <a:xfrm>
            <a:off x="4322763" y="144463"/>
            <a:ext cx="3546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o-RO" sz="6000" b="0" i="0" u="none" strike="noStrike" kern="1200" cap="none" spc="0" normalizeH="0" baseline="0" noProof="0">
                <a:ln>
                  <a:noFill/>
                </a:ln>
                <a:solidFill>
                  <a:prstClr val="black"/>
                </a:solidFill>
                <a:effectLst/>
                <a:uLnTx/>
                <a:uFillTx/>
                <a:latin typeface="AR DELANEY"/>
                <a:ea typeface="+mn-ea"/>
                <a:cs typeface="Arial" panose="020B0604020202020204" pitchFamily="34" charset="0"/>
              </a:rPr>
              <a:t>MONDAY</a:t>
            </a:r>
            <a:endParaRPr kumimoji="0" lang="ro-RO" altLang="ro-RO" sz="6000" b="0" i="0" u="none" strike="noStrike" kern="1200" cap="none" spc="0" normalizeH="0" baseline="0" noProof="0">
              <a:ln>
                <a:noFill/>
              </a:ln>
              <a:solidFill>
                <a:prstClr val="black"/>
              </a:solidFill>
              <a:effectLst/>
              <a:uLnTx/>
              <a:uFillTx/>
              <a:latin typeface="AR DELANEY"/>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B324A11A-86DD-40A6-9CC8-5062BC39250D}"/>
              </a:ext>
            </a:extLst>
          </p:cNvPr>
          <p:cNvGraphicFramePr>
            <a:graphicFrameLocks noGrp="1"/>
          </p:cNvGraphicFramePr>
          <p:nvPr/>
        </p:nvGraphicFramePr>
        <p:xfrm>
          <a:off x="725488" y="1530350"/>
          <a:ext cx="10925175" cy="3352800"/>
        </p:xfrm>
        <a:graphic>
          <a:graphicData uri="http://schemas.openxmlformats.org/drawingml/2006/table">
            <a:tbl>
              <a:tblPr firstRow="1" bandRow="1">
                <a:tableStyleId>{21E4AEA4-8DFA-4A89-87EB-49C32662AFE0}</a:tableStyleId>
              </a:tblPr>
              <a:tblGrid>
                <a:gridCol w="2167487">
                  <a:extLst>
                    <a:ext uri="{9D8B030D-6E8A-4147-A177-3AD203B41FA5}">
                      <a16:colId xmlns:a16="http://schemas.microsoft.com/office/drawing/2014/main" val="4207104859"/>
                    </a:ext>
                  </a:extLst>
                </a:gridCol>
                <a:gridCol w="2189422">
                  <a:extLst>
                    <a:ext uri="{9D8B030D-6E8A-4147-A177-3AD203B41FA5}">
                      <a16:colId xmlns:a16="http://schemas.microsoft.com/office/drawing/2014/main" val="502141604"/>
                    </a:ext>
                  </a:extLst>
                </a:gridCol>
                <a:gridCol w="2189422">
                  <a:extLst>
                    <a:ext uri="{9D8B030D-6E8A-4147-A177-3AD203B41FA5}">
                      <a16:colId xmlns:a16="http://schemas.microsoft.com/office/drawing/2014/main" val="2783846407"/>
                    </a:ext>
                  </a:extLst>
                </a:gridCol>
                <a:gridCol w="2189422">
                  <a:extLst>
                    <a:ext uri="{9D8B030D-6E8A-4147-A177-3AD203B41FA5}">
                      <a16:colId xmlns:a16="http://schemas.microsoft.com/office/drawing/2014/main" val="3745892751"/>
                    </a:ext>
                  </a:extLst>
                </a:gridCol>
                <a:gridCol w="2189422">
                  <a:extLst>
                    <a:ext uri="{9D8B030D-6E8A-4147-A177-3AD203B41FA5}">
                      <a16:colId xmlns:a16="http://schemas.microsoft.com/office/drawing/2014/main" val="1725901350"/>
                    </a:ext>
                  </a:extLst>
                </a:gridCol>
              </a:tblGrid>
              <a:tr h="1066796">
                <a:tc>
                  <a:txBody>
                    <a:bodyPr/>
                    <a:lstStyle/>
                    <a:p>
                      <a:pPr algn="ctr"/>
                      <a:r>
                        <a:rPr lang="pt-PT" sz="3200" dirty="0"/>
                        <a:t>Breakfast</a:t>
                      </a:r>
                    </a:p>
                  </a:txBody>
                  <a:tcPr marL="91447" marR="91447" marT="45714" marB="45714"/>
                </a:tc>
                <a:tc>
                  <a:txBody>
                    <a:bodyPr/>
                    <a:lstStyle/>
                    <a:p>
                      <a:pPr algn="ctr"/>
                      <a:r>
                        <a:rPr lang="pt-PT" sz="3200" dirty="0"/>
                        <a:t>Snacks</a:t>
                      </a:r>
                    </a:p>
                  </a:txBody>
                  <a:tcPr marL="91447" marR="91447" marT="45714" marB="45714"/>
                </a:tc>
                <a:tc>
                  <a:txBody>
                    <a:bodyPr/>
                    <a:lstStyle/>
                    <a:p>
                      <a:pPr algn="ctr"/>
                      <a:r>
                        <a:rPr lang="pt-PT" sz="3200" dirty="0" err="1"/>
                        <a:t>Lunch</a:t>
                      </a:r>
                      <a:endParaRPr lang="pt-PT" sz="3200" dirty="0"/>
                    </a:p>
                  </a:txBody>
                  <a:tcPr marL="91447" marR="91447" marT="45714" marB="45714"/>
                </a:tc>
                <a:tc>
                  <a:txBody>
                    <a:bodyPr/>
                    <a:lstStyle/>
                    <a:p>
                      <a:pPr algn="ctr"/>
                      <a:r>
                        <a:rPr lang="pt-PT" sz="3200" dirty="0" err="1"/>
                        <a:t>Afternoon</a:t>
                      </a:r>
                      <a:r>
                        <a:rPr lang="pt-PT" sz="3200" dirty="0"/>
                        <a:t> snacks</a:t>
                      </a:r>
                    </a:p>
                  </a:txBody>
                  <a:tcPr marL="91447" marR="91447" marT="45714" marB="45714"/>
                </a:tc>
                <a:tc>
                  <a:txBody>
                    <a:bodyPr/>
                    <a:lstStyle/>
                    <a:p>
                      <a:pPr algn="ctr"/>
                      <a:r>
                        <a:rPr lang="pt-PT" sz="3200"/>
                        <a:t>Dinner</a:t>
                      </a:r>
                      <a:endParaRPr lang="pt-PT" sz="3200" dirty="0"/>
                    </a:p>
                  </a:txBody>
                  <a:tcPr marL="91447" marR="91447" marT="45714" marB="45714"/>
                </a:tc>
                <a:extLst>
                  <a:ext uri="{0D108BD9-81ED-4DB2-BD59-A6C34878D82A}">
                    <a16:rowId xmlns:a16="http://schemas.microsoft.com/office/drawing/2014/main" val="1270943279"/>
                  </a:ext>
                </a:extLst>
              </a:tr>
              <a:tr h="228600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Orange juice with scrambled eggs plus toast</a:t>
                      </a:r>
                      <a:endParaRPr kumimoji="0" lang="pt-PT"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algn="ctr"/>
                      <a:endParaRPr lang="pt-PT" sz="2400" dirty="0"/>
                    </a:p>
                  </a:txBody>
                  <a:tcPr marL="91447" marR="91447"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Natural Yoghurt </a:t>
                      </a:r>
                      <a:b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Red Fruits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Nuts</a:t>
                      </a:r>
                      <a:endParaRPr kumimoji="0" lang="pt-PT"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ctr"/>
                      <a:endParaRPr lang="pt-PT" sz="2400" dirty="0"/>
                    </a:p>
                  </a:txBody>
                  <a:tcPr marL="91447" marR="9144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Roasted Chicken with Mashed potatoes</a:t>
                      </a:r>
                      <a:endParaRPr lang="pt-PT" sz="2400" dirty="0"/>
                    </a:p>
                    <a:p>
                      <a:pPr algn="ctr"/>
                      <a:endParaRPr lang="pt-PT" sz="2400" dirty="0"/>
                    </a:p>
                  </a:txBody>
                  <a:tcPr marL="91447" marR="91447" marT="45714" marB="45714"/>
                </a:tc>
                <a:tc>
                  <a:txBody>
                    <a:bodyPr/>
                    <a:lstStyle/>
                    <a:p>
                      <a:pPr algn="l"/>
                      <a:r>
                        <a:rPr lang="en-US" sz="2400" b="0" i="0" u="none" strike="noStrike" dirty="0">
                          <a:solidFill>
                            <a:srgbClr val="272727"/>
                          </a:solidFill>
                          <a:effectLst/>
                          <a:latin typeface="+mn-lt"/>
                        </a:rPr>
                        <a:t>Apple, Carrot and Flax Muffins with Streusel Topping</a:t>
                      </a:r>
                    </a:p>
                    <a:p>
                      <a:pPr algn="ctr"/>
                      <a:endParaRPr lang="pt-PT" sz="2400" dirty="0"/>
                    </a:p>
                  </a:txBody>
                  <a:tcPr marL="91447" marR="9144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2400" b="0" i="0" u="none" strike="noStrike" kern="1200" dirty="0">
                          <a:solidFill>
                            <a:schemeClr val="dk1"/>
                          </a:solidFill>
                          <a:effectLst/>
                          <a:latin typeface="+mn-lt"/>
                          <a:ea typeface="+mn-ea"/>
                          <a:cs typeface="+mn-cs"/>
                        </a:rPr>
                        <a:t>Cilantro Lime Salmon</a:t>
                      </a:r>
                    </a:p>
                    <a:p>
                      <a:pPr algn="ctr"/>
                      <a:endParaRPr lang="pt-PT" sz="2400" dirty="0"/>
                    </a:p>
                  </a:txBody>
                  <a:tcPr marL="91447" marR="91447" marT="45714" marB="45714"/>
                </a:tc>
                <a:extLst>
                  <a:ext uri="{0D108BD9-81ED-4DB2-BD59-A6C34878D82A}">
                    <a16:rowId xmlns:a16="http://schemas.microsoft.com/office/drawing/2014/main" val="944603350"/>
                  </a:ext>
                </a:extLst>
              </a:tr>
            </a:tbl>
          </a:graphicData>
        </a:graphic>
      </p:graphicFrame>
      <p:pic>
        <p:nvPicPr>
          <p:cNvPr id="4" name="Imagem 13">
            <a:extLst>
              <a:ext uri="{FF2B5EF4-FFF2-40B4-BE49-F238E27FC236}">
                <a16:creationId xmlns:a16="http://schemas.microsoft.com/office/drawing/2014/main" id="{8C0FACE5-0E19-438B-96CD-4BB272BA36FA}"/>
              </a:ext>
            </a:extLst>
          </p:cNvPr>
          <p:cNvPicPr>
            <a:picLocks noChangeAspect="1"/>
          </p:cNvPicPr>
          <p:nvPr/>
        </p:nvPicPr>
        <p:blipFill>
          <a:blip r:embed="rId2"/>
          <a:stretch>
            <a:fillRect/>
          </a:stretch>
        </p:blipFill>
        <p:spPr>
          <a:xfrm>
            <a:off x="2884693" y="4726930"/>
            <a:ext cx="2157772" cy="1408035"/>
          </a:xfrm>
          <a:prstGeom prst="rect">
            <a:avLst/>
          </a:prstGeom>
          <a:ln>
            <a:noFill/>
          </a:ln>
          <a:effectLst>
            <a:softEdge rad="112500"/>
          </a:effectLst>
        </p:spPr>
      </p:pic>
      <p:pic>
        <p:nvPicPr>
          <p:cNvPr id="5" name="Imagem 14">
            <a:extLst>
              <a:ext uri="{FF2B5EF4-FFF2-40B4-BE49-F238E27FC236}">
                <a16:creationId xmlns:a16="http://schemas.microsoft.com/office/drawing/2014/main" id="{A0440EC1-BE6F-4D87-83AA-E9892609A419}"/>
              </a:ext>
            </a:extLst>
          </p:cNvPr>
          <p:cNvPicPr>
            <a:picLocks noChangeAspect="1"/>
          </p:cNvPicPr>
          <p:nvPr/>
        </p:nvPicPr>
        <p:blipFill>
          <a:blip r:embed="rId3"/>
          <a:stretch>
            <a:fillRect/>
          </a:stretch>
        </p:blipFill>
        <p:spPr>
          <a:xfrm>
            <a:off x="5121761" y="4726930"/>
            <a:ext cx="2238485" cy="1408035"/>
          </a:xfrm>
          <a:prstGeom prst="rect">
            <a:avLst/>
          </a:prstGeom>
          <a:ln>
            <a:noFill/>
          </a:ln>
          <a:effectLst>
            <a:softEdge rad="112500"/>
          </a:effectLst>
        </p:spPr>
      </p:pic>
      <p:pic>
        <p:nvPicPr>
          <p:cNvPr id="9" name="Imagem 9">
            <a:extLst>
              <a:ext uri="{FF2B5EF4-FFF2-40B4-BE49-F238E27FC236}">
                <a16:creationId xmlns:a16="http://schemas.microsoft.com/office/drawing/2014/main" id="{9E286046-A5A0-46DD-9938-01FBC5BF9666}"/>
              </a:ext>
            </a:extLst>
          </p:cNvPr>
          <p:cNvPicPr>
            <a:picLocks noChangeAspect="1"/>
          </p:cNvPicPr>
          <p:nvPr/>
        </p:nvPicPr>
        <p:blipFill>
          <a:blip r:embed="rId4" cstate="print"/>
          <a:stretch>
            <a:fillRect/>
          </a:stretch>
        </p:blipFill>
        <p:spPr>
          <a:xfrm>
            <a:off x="657051" y="4674699"/>
            <a:ext cx="2305573" cy="1460266"/>
          </a:xfrm>
          <a:prstGeom prst="rect">
            <a:avLst/>
          </a:prstGeom>
          <a:ln>
            <a:noFill/>
          </a:ln>
          <a:effectLst>
            <a:softEdge rad="112500"/>
          </a:effectLst>
        </p:spPr>
      </p:pic>
      <p:pic>
        <p:nvPicPr>
          <p:cNvPr id="5146" name="Picture 2" descr="Apple, Carrot and Flax Muffins with Streusel Topping">
            <a:extLst>
              <a:ext uri="{FF2B5EF4-FFF2-40B4-BE49-F238E27FC236}">
                <a16:creationId xmlns:a16="http://schemas.microsoft.com/office/drawing/2014/main" id="{52ED55FB-D610-46E3-AB78-7EDAF4DAD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0600" y="4727575"/>
            <a:ext cx="21526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4" descr="Cilantro Lime Salmon">
            <a:extLst>
              <a:ext uri="{FF2B5EF4-FFF2-40B4-BE49-F238E27FC236}">
                <a16:creationId xmlns:a16="http://schemas.microsoft.com/office/drawing/2014/main" id="{D12AD861-B604-4CA5-A129-038EC8379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6113" y="4727575"/>
            <a:ext cx="199866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alpha val="18039"/>
          </a:srgbClr>
        </a:solidFill>
        <a:effectLst/>
      </p:bgPr>
    </p:bg>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8496D649-094D-49C0-8C64-6234B964A4D5}"/>
              </a:ext>
            </a:extLst>
          </p:cNvPr>
          <p:cNvSpPr>
            <a:spLocks noGrp="1"/>
          </p:cNvSpPr>
          <p:nvPr>
            <p:ph type="title"/>
          </p:nvPr>
        </p:nvSpPr>
        <p:spPr>
          <a:xfrm>
            <a:off x="838200" y="150813"/>
            <a:ext cx="10515600" cy="1325562"/>
          </a:xfrm>
        </p:spPr>
        <p:txBody>
          <a:bodyPr/>
          <a:lstStyle/>
          <a:p>
            <a:pPr algn="ctr" eaLnBrk="1" hangingPunct="1"/>
            <a:r>
              <a:rPr lang="pt-PT" altLang="ro-RO" sz="6000">
                <a:latin typeface="AR DELANEY"/>
              </a:rPr>
              <a:t>TUESDAY</a:t>
            </a:r>
          </a:p>
        </p:txBody>
      </p:sp>
      <p:graphicFrame>
        <p:nvGraphicFramePr>
          <p:cNvPr id="4" name="Marcador de Posição de Conteúdo 3">
            <a:extLst>
              <a:ext uri="{FF2B5EF4-FFF2-40B4-BE49-F238E27FC236}">
                <a16:creationId xmlns:a16="http://schemas.microsoft.com/office/drawing/2014/main" id="{BC24CA9A-E748-4D86-A568-8AC9DDD404C2}"/>
              </a:ext>
            </a:extLst>
          </p:cNvPr>
          <p:cNvGraphicFramePr>
            <a:graphicFrameLocks noGrp="1"/>
          </p:cNvGraphicFramePr>
          <p:nvPr>
            <p:ph idx="1"/>
          </p:nvPr>
        </p:nvGraphicFramePr>
        <p:xfrm>
          <a:off x="431800" y="1712913"/>
          <a:ext cx="11328400" cy="2387600"/>
        </p:xfrm>
        <a:graphic>
          <a:graphicData uri="http://schemas.openxmlformats.org/drawingml/2006/table">
            <a:tbl>
              <a:tblPr firstRow="1" bandRow="1">
                <a:tableStyleId>{21E4AEA4-8DFA-4A89-87EB-49C32662AFE0}</a:tableStyleId>
              </a:tblPr>
              <a:tblGrid>
                <a:gridCol w="2265680">
                  <a:extLst>
                    <a:ext uri="{9D8B030D-6E8A-4147-A177-3AD203B41FA5}">
                      <a16:colId xmlns:a16="http://schemas.microsoft.com/office/drawing/2014/main" val="20000"/>
                    </a:ext>
                  </a:extLst>
                </a:gridCol>
                <a:gridCol w="2265680">
                  <a:extLst>
                    <a:ext uri="{9D8B030D-6E8A-4147-A177-3AD203B41FA5}">
                      <a16:colId xmlns:a16="http://schemas.microsoft.com/office/drawing/2014/main" val="20001"/>
                    </a:ext>
                  </a:extLst>
                </a:gridCol>
                <a:gridCol w="2265680">
                  <a:extLst>
                    <a:ext uri="{9D8B030D-6E8A-4147-A177-3AD203B41FA5}">
                      <a16:colId xmlns:a16="http://schemas.microsoft.com/office/drawing/2014/main" val="20002"/>
                    </a:ext>
                  </a:extLst>
                </a:gridCol>
                <a:gridCol w="2265680">
                  <a:extLst>
                    <a:ext uri="{9D8B030D-6E8A-4147-A177-3AD203B41FA5}">
                      <a16:colId xmlns:a16="http://schemas.microsoft.com/office/drawing/2014/main" val="20003"/>
                    </a:ext>
                  </a:extLst>
                </a:gridCol>
                <a:gridCol w="2265680">
                  <a:extLst>
                    <a:ext uri="{9D8B030D-6E8A-4147-A177-3AD203B41FA5}">
                      <a16:colId xmlns:a16="http://schemas.microsoft.com/office/drawing/2014/main" val="20004"/>
                    </a:ext>
                  </a:extLst>
                </a:gridCol>
              </a:tblGrid>
              <a:tr h="1067322">
                <a:tc>
                  <a:txBody>
                    <a:bodyPr/>
                    <a:lstStyle/>
                    <a:p>
                      <a:pPr algn="ctr"/>
                      <a:r>
                        <a:rPr lang="pt-PT" sz="3200" dirty="0"/>
                        <a:t>Breakfast</a:t>
                      </a:r>
                    </a:p>
                  </a:txBody>
                  <a:tcPr marL="91445" marR="91445" marT="45737" marB="45737"/>
                </a:tc>
                <a:tc>
                  <a:txBody>
                    <a:bodyPr/>
                    <a:lstStyle/>
                    <a:p>
                      <a:pPr algn="ctr"/>
                      <a:r>
                        <a:rPr lang="pt-PT" sz="3200" dirty="0"/>
                        <a:t>Snacks</a:t>
                      </a:r>
                    </a:p>
                  </a:txBody>
                  <a:tcPr marL="91445" marR="91445" marT="45737" marB="45737"/>
                </a:tc>
                <a:tc>
                  <a:txBody>
                    <a:bodyPr/>
                    <a:lstStyle/>
                    <a:p>
                      <a:pPr algn="ctr"/>
                      <a:r>
                        <a:rPr lang="pt-PT" sz="3200" dirty="0" err="1"/>
                        <a:t>Lunch</a:t>
                      </a:r>
                      <a:endParaRPr lang="pt-PT" sz="3200" dirty="0"/>
                    </a:p>
                  </a:txBody>
                  <a:tcPr marL="91445" marR="91445" marT="45737" marB="45737"/>
                </a:tc>
                <a:tc>
                  <a:txBody>
                    <a:bodyPr/>
                    <a:lstStyle/>
                    <a:p>
                      <a:pPr algn="ctr"/>
                      <a:r>
                        <a:rPr lang="pt-PT" sz="3200" dirty="0" err="1"/>
                        <a:t>Afternoon</a:t>
                      </a:r>
                      <a:r>
                        <a:rPr lang="pt-PT" sz="3200" dirty="0"/>
                        <a:t> snacks</a:t>
                      </a:r>
                    </a:p>
                  </a:txBody>
                  <a:tcPr marL="91445" marR="91445" marT="45737" marB="45737"/>
                </a:tc>
                <a:tc>
                  <a:txBody>
                    <a:bodyPr/>
                    <a:lstStyle/>
                    <a:p>
                      <a:pPr algn="ctr"/>
                      <a:r>
                        <a:rPr lang="pt-PT" sz="3200" dirty="0" err="1"/>
                        <a:t>Dinner</a:t>
                      </a:r>
                      <a:endParaRPr lang="pt-PT" sz="3200" dirty="0"/>
                    </a:p>
                  </a:txBody>
                  <a:tcPr marL="91445" marR="91445" marT="45737" marB="45737"/>
                </a:tc>
                <a:extLst>
                  <a:ext uri="{0D108BD9-81ED-4DB2-BD59-A6C34878D82A}">
                    <a16:rowId xmlns:a16="http://schemas.microsoft.com/office/drawing/2014/main" val="10000"/>
                  </a:ext>
                </a:extLst>
              </a:tr>
              <a:tr h="1320278">
                <a:tc>
                  <a:txBody>
                    <a:bodyPr/>
                    <a:lstStyle/>
                    <a:p>
                      <a:pPr algn="ctr"/>
                      <a:r>
                        <a:rPr lang="pt-PT" sz="2400" dirty="0"/>
                        <a:t>Avocado toast </a:t>
                      </a:r>
                      <a:r>
                        <a:rPr lang="pt-PT" sz="2400" dirty="0" err="1"/>
                        <a:t>with</a:t>
                      </a:r>
                      <a:r>
                        <a:rPr lang="pt-PT" sz="2400" dirty="0"/>
                        <a:t> </a:t>
                      </a:r>
                      <a:r>
                        <a:rPr lang="pt-PT" sz="2400" dirty="0" err="1"/>
                        <a:t>eggs</a:t>
                      </a:r>
                      <a:endParaRPr lang="pt-PT" sz="2400" dirty="0"/>
                    </a:p>
                    <a:p>
                      <a:pPr algn="ctr"/>
                      <a:r>
                        <a:rPr lang="pt-PT" sz="2400" dirty="0" err="1"/>
                        <a:t>Milk</a:t>
                      </a:r>
                      <a:endParaRPr lang="pt-PT" sz="2400" dirty="0"/>
                    </a:p>
                  </a:txBody>
                  <a:tcPr marL="91445" marR="91445" marT="45737" marB="45737"/>
                </a:tc>
                <a:tc>
                  <a:txBody>
                    <a:bodyPr/>
                    <a:lstStyle/>
                    <a:p>
                      <a:pPr algn="ctr"/>
                      <a:r>
                        <a:rPr lang="pt-PT" sz="2400" dirty="0" err="1"/>
                        <a:t>Biscuits</a:t>
                      </a:r>
                      <a:endParaRPr lang="pt-PT" sz="2400" dirty="0"/>
                    </a:p>
                  </a:txBody>
                  <a:tcPr marL="91445" marR="91445" marT="45737" marB="45737"/>
                </a:tc>
                <a:tc>
                  <a:txBody>
                    <a:bodyPr/>
                    <a:lstStyle/>
                    <a:p>
                      <a:pPr algn="ctr"/>
                      <a:r>
                        <a:rPr lang="pt-PT" sz="2400" dirty="0"/>
                        <a:t>Bean </a:t>
                      </a:r>
                      <a:r>
                        <a:rPr lang="pt-PT" sz="2400" dirty="0" err="1"/>
                        <a:t>and</a:t>
                      </a:r>
                      <a:r>
                        <a:rPr lang="pt-PT" sz="2400" dirty="0"/>
                        <a:t> </a:t>
                      </a:r>
                      <a:r>
                        <a:rPr lang="pt-PT" sz="2400" dirty="0" err="1"/>
                        <a:t>tomato</a:t>
                      </a:r>
                      <a:r>
                        <a:rPr lang="pt-PT" sz="2400" dirty="0"/>
                        <a:t> </a:t>
                      </a:r>
                      <a:r>
                        <a:rPr lang="pt-PT" sz="2400" dirty="0" err="1"/>
                        <a:t>salad</a:t>
                      </a:r>
                      <a:endParaRPr lang="pt-PT" sz="2400" dirty="0"/>
                    </a:p>
                  </a:txBody>
                  <a:tcPr marL="91445" marR="91445" marT="45737" marB="45737"/>
                </a:tc>
                <a:tc>
                  <a:txBody>
                    <a:bodyPr/>
                    <a:lstStyle/>
                    <a:p>
                      <a:pPr algn="ctr"/>
                      <a:r>
                        <a:rPr lang="pt-PT" sz="2400" dirty="0" err="1"/>
                        <a:t>Oatmeal</a:t>
                      </a:r>
                      <a:r>
                        <a:rPr lang="pt-PT" sz="2400" dirty="0"/>
                        <a:t> </a:t>
                      </a:r>
                      <a:r>
                        <a:rPr lang="pt-PT" sz="2400" dirty="0" err="1"/>
                        <a:t>with</a:t>
                      </a:r>
                      <a:r>
                        <a:rPr lang="pt-PT" sz="2400" dirty="0"/>
                        <a:t> </a:t>
                      </a:r>
                      <a:r>
                        <a:rPr lang="pt-PT" sz="2400" dirty="0" err="1"/>
                        <a:t>milk</a:t>
                      </a:r>
                      <a:endParaRPr lang="pt-PT" sz="2400" dirty="0"/>
                    </a:p>
                  </a:txBody>
                  <a:tcPr marL="91445" marR="91445" marT="45737" marB="45737"/>
                </a:tc>
                <a:tc>
                  <a:txBody>
                    <a:bodyPr/>
                    <a:lstStyle/>
                    <a:p>
                      <a:pPr algn="ctr"/>
                      <a:r>
                        <a:rPr lang="pt-PT" sz="2400" dirty="0" err="1"/>
                        <a:t>Oven-baked</a:t>
                      </a:r>
                      <a:r>
                        <a:rPr lang="pt-PT" sz="2400" dirty="0"/>
                        <a:t> </a:t>
                      </a:r>
                      <a:r>
                        <a:rPr lang="pt-PT" sz="2400" dirty="0" err="1"/>
                        <a:t>potatoes</a:t>
                      </a:r>
                      <a:r>
                        <a:rPr lang="pt-PT" sz="2400" dirty="0"/>
                        <a:t> </a:t>
                      </a:r>
                      <a:r>
                        <a:rPr lang="pt-PT" sz="2400" dirty="0" err="1"/>
                        <a:t>and</a:t>
                      </a:r>
                      <a:r>
                        <a:rPr lang="pt-PT" sz="2400" dirty="0"/>
                        <a:t> </a:t>
                      </a:r>
                      <a:r>
                        <a:rPr lang="pt-PT" sz="2400" dirty="0" err="1"/>
                        <a:t>salmon</a:t>
                      </a:r>
                      <a:endParaRPr lang="pt-PT" sz="2400" dirty="0"/>
                    </a:p>
                  </a:txBody>
                  <a:tcPr marL="91445" marR="91445" marT="45737" marB="45737"/>
                </a:tc>
                <a:extLst>
                  <a:ext uri="{0D108BD9-81ED-4DB2-BD59-A6C34878D82A}">
                    <a16:rowId xmlns:a16="http://schemas.microsoft.com/office/drawing/2014/main" val="10001"/>
                  </a:ext>
                </a:extLst>
              </a:tr>
            </a:tbl>
          </a:graphicData>
        </a:graphic>
      </p:graphicFrame>
      <p:pic>
        <p:nvPicPr>
          <p:cNvPr id="6167" name="Imagem 5">
            <a:extLst>
              <a:ext uri="{FF2B5EF4-FFF2-40B4-BE49-F238E27FC236}">
                <a16:creationId xmlns:a16="http://schemas.microsoft.com/office/drawing/2014/main" id="{C23366C7-2B01-4EBE-9D1A-FE646A9EA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4621213"/>
            <a:ext cx="1922462"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Imagem 6">
            <a:extLst>
              <a:ext uri="{FF2B5EF4-FFF2-40B4-BE49-F238E27FC236}">
                <a16:creationId xmlns:a16="http://schemas.microsoft.com/office/drawing/2014/main" id="{26C00DBD-F057-4EB8-AF83-4856ABC099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4938" y="4594225"/>
            <a:ext cx="21399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Imagem 7">
            <a:extLst>
              <a:ext uri="{FF2B5EF4-FFF2-40B4-BE49-F238E27FC236}">
                <a16:creationId xmlns:a16="http://schemas.microsoft.com/office/drawing/2014/main" id="{E1CE4324-E4F2-44A4-AAB6-96635FC250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4611688"/>
            <a:ext cx="213995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Imagem 8">
            <a:extLst>
              <a:ext uri="{FF2B5EF4-FFF2-40B4-BE49-F238E27FC236}">
                <a16:creationId xmlns:a16="http://schemas.microsoft.com/office/drawing/2014/main" id="{0DDCE5C0-FE31-4EA5-8FB9-25E7D05B82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4100" y="4594225"/>
            <a:ext cx="203517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Imagem 9">
            <a:extLst>
              <a:ext uri="{FF2B5EF4-FFF2-40B4-BE49-F238E27FC236}">
                <a16:creationId xmlns:a16="http://schemas.microsoft.com/office/drawing/2014/main" id="{21885036-082D-4D0E-B1F6-94585CB151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5338" y="4522788"/>
            <a:ext cx="2074862"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5E0B4">
            <a:alpha val="50195"/>
          </a:srgbClr>
        </a:solidFill>
        <a:effectLst/>
      </p:bgPr>
    </p:bg>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DD5EF525-DC79-457E-A586-393CD933D23B}"/>
              </a:ext>
            </a:extLst>
          </p:cNvPr>
          <p:cNvSpPr>
            <a:spLocks noGrp="1"/>
          </p:cNvSpPr>
          <p:nvPr>
            <p:ph type="title"/>
          </p:nvPr>
        </p:nvSpPr>
        <p:spPr>
          <a:xfrm>
            <a:off x="838200" y="342900"/>
            <a:ext cx="10515600" cy="1325563"/>
          </a:xfrm>
        </p:spPr>
        <p:txBody>
          <a:bodyPr/>
          <a:lstStyle/>
          <a:p>
            <a:pPr algn="ctr" eaLnBrk="1" hangingPunct="1"/>
            <a:r>
              <a:rPr lang="pt-PT" altLang="ro-RO" sz="6000">
                <a:latin typeface="AR DELANEY"/>
              </a:rPr>
              <a:t>WEDNESDAY</a:t>
            </a:r>
          </a:p>
        </p:txBody>
      </p:sp>
      <p:graphicFrame>
        <p:nvGraphicFramePr>
          <p:cNvPr id="4" name="Marcador de Posição de Conteúdo 3">
            <a:extLst>
              <a:ext uri="{FF2B5EF4-FFF2-40B4-BE49-F238E27FC236}">
                <a16:creationId xmlns:a16="http://schemas.microsoft.com/office/drawing/2014/main" id="{DBC9D70C-C090-4B4D-ACE5-D52FA94898DF}"/>
              </a:ext>
            </a:extLst>
          </p:cNvPr>
          <p:cNvGraphicFramePr>
            <a:graphicFrameLocks noGrp="1"/>
          </p:cNvGraphicFramePr>
          <p:nvPr>
            <p:ph idx="1"/>
          </p:nvPr>
        </p:nvGraphicFramePr>
        <p:xfrm>
          <a:off x="487363" y="1689100"/>
          <a:ext cx="11028363" cy="2428875"/>
        </p:xfrm>
        <a:graphic>
          <a:graphicData uri="http://schemas.openxmlformats.org/drawingml/2006/table">
            <a:tbl>
              <a:tblPr firstRow="1" bandRow="1">
                <a:tableStyleId>{93296810-A885-4BE3-A3E7-6D5BEEA58F35}</a:tableStyleId>
              </a:tblPr>
              <a:tblGrid>
                <a:gridCol w="1940046">
                  <a:extLst>
                    <a:ext uri="{9D8B030D-6E8A-4147-A177-3AD203B41FA5}">
                      <a16:colId xmlns:a16="http://schemas.microsoft.com/office/drawing/2014/main" val="20000"/>
                    </a:ext>
                  </a:extLst>
                </a:gridCol>
                <a:gridCol w="2271548">
                  <a:extLst>
                    <a:ext uri="{9D8B030D-6E8A-4147-A177-3AD203B41FA5}">
                      <a16:colId xmlns:a16="http://schemas.microsoft.com/office/drawing/2014/main" val="20001"/>
                    </a:ext>
                  </a:extLst>
                </a:gridCol>
                <a:gridCol w="2272611">
                  <a:extLst>
                    <a:ext uri="{9D8B030D-6E8A-4147-A177-3AD203B41FA5}">
                      <a16:colId xmlns:a16="http://schemas.microsoft.com/office/drawing/2014/main" val="20002"/>
                    </a:ext>
                  </a:extLst>
                </a:gridCol>
                <a:gridCol w="2272079">
                  <a:extLst>
                    <a:ext uri="{9D8B030D-6E8A-4147-A177-3AD203B41FA5}">
                      <a16:colId xmlns:a16="http://schemas.microsoft.com/office/drawing/2014/main" val="20003"/>
                    </a:ext>
                  </a:extLst>
                </a:gridCol>
                <a:gridCol w="2272079">
                  <a:extLst>
                    <a:ext uri="{9D8B030D-6E8A-4147-A177-3AD203B41FA5}">
                      <a16:colId xmlns:a16="http://schemas.microsoft.com/office/drawing/2014/main" val="20004"/>
                    </a:ext>
                  </a:extLst>
                </a:gridCol>
              </a:tblGrid>
              <a:tr h="1067130">
                <a:tc>
                  <a:txBody>
                    <a:bodyPr/>
                    <a:lstStyle/>
                    <a:p>
                      <a:r>
                        <a:rPr lang="pt-PT" sz="3200" dirty="0"/>
                        <a:t>Breakfast</a:t>
                      </a:r>
                    </a:p>
                  </a:txBody>
                  <a:tcPr marT="45734" marB="45734"/>
                </a:tc>
                <a:tc>
                  <a:txBody>
                    <a:bodyPr/>
                    <a:lstStyle/>
                    <a:p>
                      <a:r>
                        <a:rPr lang="pt-PT" sz="3200" dirty="0"/>
                        <a:t>Snacks</a:t>
                      </a:r>
                    </a:p>
                  </a:txBody>
                  <a:tcPr marT="45734" marB="45734"/>
                </a:tc>
                <a:tc>
                  <a:txBody>
                    <a:bodyPr/>
                    <a:lstStyle/>
                    <a:p>
                      <a:r>
                        <a:rPr lang="pt-PT" sz="3200" dirty="0" err="1"/>
                        <a:t>Lunch</a:t>
                      </a:r>
                      <a:endParaRPr lang="pt-PT" sz="3200" dirty="0"/>
                    </a:p>
                  </a:txBody>
                  <a:tcPr marT="45734" marB="45734"/>
                </a:tc>
                <a:tc>
                  <a:txBody>
                    <a:bodyPr/>
                    <a:lstStyle/>
                    <a:p>
                      <a:r>
                        <a:rPr lang="pt-PT" sz="3200" dirty="0" err="1"/>
                        <a:t>Afternoon</a:t>
                      </a:r>
                      <a:r>
                        <a:rPr lang="pt-PT" sz="3200" dirty="0"/>
                        <a:t> snacks</a:t>
                      </a:r>
                    </a:p>
                  </a:txBody>
                  <a:tcPr marT="45734" marB="45734"/>
                </a:tc>
                <a:tc>
                  <a:txBody>
                    <a:bodyPr/>
                    <a:lstStyle/>
                    <a:p>
                      <a:r>
                        <a:rPr lang="pt-PT" sz="3200" dirty="0" err="1"/>
                        <a:t>Dinner</a:t>
                      </a:r>
                      <a:endParaRPr lang="pt-PT" sz="3200" dirty="0"/>
                    </a:p>
                  </a:txBody>
                  <a:tcPr marT="45734" marB="45734"/>
                </a:tc>
                <a:extLst>
                  <a:ext uri="{0D108BD9-81ED-4DB2-BD59-A6C34878D82A}">
                    <a16:rowId xmlns:a16="http://schemas.microsoft.com/office/drawing/2014/main" val="10000"/>
                  </a:ext>
                </a:extLst>
              </a:tr>
              <a:tr h="1361745">
                <a:tc>
                  <a:txBody>
                    <a:bodyPr/>
                    <a:lstStyle/>
                    <a:p>
                      <a:pPr algn="ctr"/>
                      <a:r>
                        <a:rPr lang="pt-PT" sz="2400" dirty="0" err="1"/>
                        <a:t>Yogurt</a:t>
                      </a:r>
                      <a:endParaRPr lang="pt-PT" sz="2400" dirty="0"/>
                    </a:p>
                    <a:p>
                      <a:pPr algn="ctr"/>
                      <a:r>
                        <a:rPr lang="pt-PT" sz="2400" dirty="0" err="1"/>
                        <a:t>Boiled</a:t>
                      </a:r>
                      <a:r>
                        <a:rPr lang="pt-PT" sz="2400" dirty="0"/>
                        <a:t> </a:t>
                      </a:r>
                      <a:r>
                        <a:rPr lang="pt-PT" sz="2400" dirty="0" err="1"/>
                        <a:t>eggs</a:t>
                      </a:r>
                      <a:endParaRPr lang="pt-PT" sz="2400" dirty="0"/>
                    </a:p>
                  </a:txBody>
                  <a:tcPr marT="45734" marB="45734"/>
                </a:tc>
                <a:tc>
                  <a:txBody>
                    <a:bodyPr/>
                    <a:lstStyle/>
                    <a:p>
                      <a:pPr algn="ctr"/>
                      <a:r>
                        <a:rPr lang="pt-PT" sz="2400" dirty="0" err="1"/>
                        <a:t>Fruits</a:t>
                      </a:r>
                      <a:r>
                        <a:rPr lang="pt-PT" sz="2400" dirty="0"/>
                        <a:t>(Apple)</a:t>
                      </a:r>
                    </a:p>
                  </a:txBody>
                  <a:tcPr marT="45734" marB="45734"/>
                </a:tc>
                <a:tc>
                  <a:txBody>
                    <a:bodyPr/>
                    <a:lstStyle/>
                    <a:p>
                      <a:pPr algn="ctr"/>
                      <a:r>
                        <a:rPr lang="pt-PT" sz="2400" dirty="0"/>
                        <a:t>Tang</a:t>
                      </a:r>
                      <a:r>
                        <a:rPr lang="ro-RO" sz="2400" dirty="0"/>
                        <a:t>y</a:t>
                      </a:r>
                      <a:r>
                        <a:rPr lang="pt-PT" sz="2400" dirty="0"/>
                        <a:t> veggie wrap</a:t>
                      </a:r>
                    </a:p>
                  </a:txBody>
                  <a:tcPr marT="45734" marB="45734"/>
                </a:tc>
                <a:tc>
                  <a:txBody>
                    <a:bodyPr/>
                    <a:lstStyle/>
                    <a:p>
                      <a:pPr algn="ctr"/>
                      <a:r>
                        <a:rPr lang="pt-PT" sz="2400" dirty="0" err="1"/>
                        <a:t>Smoothie</a:t>
                      </a:r>
                      <a:endParaRPr lang="pt-PT" sz="2400" dirty="0"/>
                    </a:p>
                  </a:txBody>
                  <a:tcPr marT="45734" marB="45734"/>
                </a:tc>
                <a:tc>
                  <a:txBody>
                    <a:bodyPr/>
                    <a:lstStyle/>
                    <a:p>
                      <a:pPr algn="ctr"/>
                      <a:r>
                        <a:rPr lang="pt-PT" sz="2400" dirty="0" err="1"/>
                        <a:t>Shepherd’s</a:t>
                      </a:r>
                      <a:r>
                        <a:rPr lang="pt-PT" sz="2400" dirty="0"/>
                        <a:t> Pie</a:t>
                      </a:r>
                    </a:p>
                  </a:txBody>
                  <a:tcPr marT="45734" marB="45734"/>
                </a:tc>
                <a:extLst>
                  <a:ext uri="{0D108BD9-81ED-4DB2-BD59-A6C34878D82A}">
                    <a16:rowId xmlns:a16="http://schemas.microsoft.com/office/drawing/2014/main" val="10001"/>
                  </a:ext>
                </a:extLst>
              </a:tr>
            </a:tbl>
          </a:graphicData>
        </a:graphic>
      </p:graphicFrame>
      <p:pic>
        <p:nvPicPr>
          <p:cNvPr id="7191" name="Imagem 2">
            <a:extLst>
              <a:ext uri="{FF2B5EF4-FFF2-40B4-BE49-F238E27FC236}">
                <a16:creationId xmlns:a16="http://schemas.microsoft.com/office/drawing/2014/main" id="{B91BD975-AC0B-4EF6-B26B-2E6BB18C43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4579938"/>
            <a:ext cx="18272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Imagem 4">
            <a:extLst>
              <a:ext uri="{FF2B5EF4-FFF2-40B4-BE49-F238E27FC236}">
                <a16:creationId xmlns:a16="http://schemas.microsoft.com/office/drawing/2014/main" id="{C18846B6-4E15-40A8-B491-0926CFD8B4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4613275"/>
            <a:ext cx="20002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Imagem 5">
            <a:extLst>
              <a:ext uri="{FF2B5EF4-FFF2-40B4-BE49-F238E27FC236}">
                <a16:creationId xmlns:a16="http://schemas.microsoft.com/office/drawing/2014/main" id="{E1BB4E95-10F6-4E00-965F-9A2B14AE08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4579938"/>
            <a:ext cx="2138363"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Imagem 6">
            <a:extLst>
              <a:ext uri="{FF2B5EF4-FFF2-40B4-BE49-F238E27FC236}">
                <a16:creationId xmlns:a16="http://schemas.microsoft.com/office/drawing/2014/main" id="{4ED48828-B2C0-4805-825F-E5CFC2A38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4625975"/>
            <a:ext cx="21383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Imagem 7">
            <a:extLst>
              <a:ext uri="{FF2B5EF4-FFF2-40B4-BE49-F238E27FC236}">
                <a16:creationId xmlns:a16="http://schemas.microsoft.com/office/drawing/2014/main" id="{05D11525-2A90-46B4-A159-C4BA0139D9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77363" y="4625975"/>
            <a:ext cx="213836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4C7E7">
            <a:alpha val="39999"/>
          </a:srgbClr>
        </a:solidFill>
        <a:effectLst/>
      </p:bgPr>
    </p:bg>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56AD2DFE-C624-4245-B3DD-B8660E4C6DDB}"/>
              </a:ext>
            </a:extLst>
          </p:cNvPr>
          <p:cNvSpPr>
            <a:spLocks noGrp="1"/>
          </p:cNvSpPr>
          <p:nvPr>
            <p:ph type="title"/>
          </p:nvPr>
        </p:nvSpPr>
        <p:spPr>
          <a:xfrm>
            <a:off x="838200" y="233363"/>
            <a:ext cx="10515600" cy="1325562"/>
          </a:xfrm>
        </p:spPr>
        <p:txBody>
          <a:bodyPr/>
          <a:lstStyle/>
          <a:p>
            <a:pPr algn="ctr" eaLnBrk="1" hangingPunct="1"/>
            <a:r>
              <a:rPr lang="pt-PT" altLang="ro-RO" sz="6000">
                <a:latin typeface="AR DELANEY"/>
              </a:rPr>
              <a:t>THURSDAY</a:t>
            </a:r>
          </a:p>
        </p:txBody>
      </p:sp>
      <p:graphicFrame>
        <p:nvGraphicFramePr>
          <p:cNvPr id="4" name="Marcador de Posição de Conteúdo 3">
            <a:extLst>
              <a:ext uri="{FF2B5EF4-FFF2-40B4-BE49-F238E27FC236}">
                <a16:creationId xmlns:a16="http://schemas.microsoft.com/office/drawing/2014/main" id="{D7A2C5ED-4658-4EEA-9443-B1D354BA6A82}"/>
              </a:ext>
            </a:extLst>
          </p:cNvPr>
          <p:cNvGraphicFramePr>
            <a:graphicFrameLocks noGrp="1"/>
          </p:cNvGraphicFramePr>
          <p:nvPr>
            <p:ph idx="1"/>
          </p:nvPr>
        </p:nvGraphicFramePr>
        <p:xfrm>
          <a:off x="566738" y="1825625"/>
          <a:ext cx="11180760" cy="2159126"/>
        </p:xfrm>
        <a:graphic>
          <a:graphicData uri="http://schemas.openxmlformats.org/drawingml/2006/table">
            <a:tbl>
              <a:tblPr firstRow="1" bandRow="1">
                <a:tableStyleId>{5C22544A-7EE6-4342-B048-85BDC9FD1C3A}</a:tableStyleId>
              </a:tblPr>
              <a:tblGrid>
                <a:gridCol w="2236152">
                  <a:extLst>
                    <a:ext uri="{9D8B030D-6E8A-4147-A177-3AD203B41FA5}">
                      <a16:colId xmlns:a16="http://schemas.microsoft.com/office/drawing/2014/main" val="20000"/>
                    </a:ext>
                  </a:extLst>
                </a:gridCol>
                <a:gridCol w="2236152">
                  <a:extLst>
                    <a:ext uri="{9D8B030D-6E8A-4147-A177-3AD203B41FA5}">
                      <a16:colId xmlns:a16="http://schemas.microsoft.com/office/drawing/2014/main" val="20001"/>
                    </a:ext>
                  </a:extLst>
                </a:gridCol>
                <a:gridCol w="2236152">
                  <a:extLst>
                    <a:ext uri="{9D8B030D-6E8A-4147-A177-3AD203B41FA5}">
                      <a16:colId xmlns:a16="http://schemas.microsoft.com/office/drawing/2014/main" val="20002"/>
                    </a:ext>
                  </a:extLst>
                </a:gridCol>
                <a:gridCol w="2236152">
                  <a:extLst>
                    <a:ext uri="{9D8B030D-6E8A-4147-A177-3AD203B41FA5}">
                      <a16:colId xmlns:a16="http://schemas.microsoft.com/office/drawing/2014/main" val="20003"/>
                    </a:ext>
                  </a:extLst>
                </a:gridCol>
                <a:gridCol w="2236152">
                  <a:extLst>
                    <a:ext uri="{9D8B030D-6E8A-4147-A177-3AD203B41FA5}">
                      <a16:colId xmlns:a16="http://schemas.microsoft.com/office/drawing/2014/main" val="20004"/>
                    </a:ext>
                  </a:extLst>
                </a:gridCol>
              </a:tblGrid>
              <a:tr h="1066636">
                <a:tc>
                  <a:txBody>
                    <a:bodyPr/>
                    <a:lstStyle/>
                    <a:p>
                      <a:r>
                        <a:rPr lang="pt-PT" sz="3200" dirty="0"/>
                        <a:t>Breakfast</a:t>
                      </a:r>
                    </a:p>
                  </a:txBody>
                  <a:tcPr marL="91434" marR="91434" marT="45701" marB="45701"/>
                </a:tc>
                <a:tc>
                  <a:txBody>
                    <a:bodyPr/>
                    <a:lstStyle/>
                    <a:p>
                      <a:r>
                        <a:rPr lang="pt-PT" sz="3200" dirty="0"/>
                        <a:t>Snacks</a:t>
                      </a:r>
                    </a:p>
                  </a:txBody>
                  <a:tcPr marL="91434" marR="91434" marT="45701" marB="45701"/>
                </a:tc>
                <a:tc>
                  <a:txBody>
                    <a:bodyPr/>
                    <a:lstStyle/>
                    <a:p>
                      <a:r>
                        <a:rPr lang="pt-PT" sz="3200" dirty="0" err="1"/>
                        <a:t>Lunch</a:t>
                      </a:r>
                      <a:endParaRPr lang="pt-PT" sz="3200" dirty="0"/>
                    </a:p>
                  </a:txBody>
                  <a:tcPr marL="91434" marR="91434" marT="45701" marB="45701"/>
                </a:tc>
                <a:tc>
                  <a:txBody>
                    <a:bodyPr/>
                    <a:lstStyle/>
                    <a:p>
                      <a:r>
                        <a:rPr lang="pt-PT" sz="3200" dirty="0" err="1"/>
                        <a:t>Afternoon</a:t>
                      </a:r>
                      <a:r>
                        <a:rPr lang="pt-PT" sz="3200" dirty="0"/>
                        <a:t> snacks</a:t>
                      </a:r>
                    </a:p>
                  </a:txBody>
                  <a:tcPr marL="91434" marR="91434" marT="45701" marB="45701"/>
                </a:tc>
                <a:tc>
                  <a:txBody>
                    <a:bodyPr/>
                    <a:lstStyle/>
                    <a:p>
                      <a:r>
                        <a:rPr lang="pt-PT" sz="3200" dirty="0" err="1"/>
                        <a:t>Dinner</a:t>
                      </a:r>
                      <a:endParaRPr lang="pt-PT" sz="3200" dirty="0"/>
                    </a:p>
                  </a:txBody>
                  <a:tcPr marL="91434" marR="91434" marT="45701" marB="45701"/>
                </a:tc>
                <a:extLst>
                  <a:ext uri="{0D108BD9-81ED-4DB2-BD59-A6C34878D82A}">
                    <a16:rowId xmlns:a16="http://schemas.microsoft.com/office/drawing/2014/main" val="10000"/>
                  </a:ext>
                </a:extLst>
              </a:tr>
              <a:tr h="1092364">
                <a:tc>
                  <a:txBody>
                    <a:bodyPr/>
                    <a:lstStyle/>
                    <a:p>
                      <a:pPr algn="ctr"/>
                      <a:r>
                        <a:rPr lang="pt-PT" sz="2400" dirty="0"/>
                        <a:t>Cereal </a:t>
                      </a:r>
                      <a:r>
                        <a:rPr lang="pt-PT" sz="2400" dirty="0" err="1"/>
                        <a:t>with</a:t>
                      </a:r>
                      <a:r>
                        <a:rPr lang="pt-PT" sz="2400" dirty="0"/>
                        <a:t> </a:t>
                      </a:r>
                      <a:r>
                        <a:rPr lang="pt-PT" sz="2400" dirty="0" err="1"/>
                        <a:t>milk</a:t>
                      </a:r>
                      <a:endParaRPr lang="pt-PT" sz="2400" dirty="0"/>
                    </a:p>
                    <a:p>
                      <a:pPr algn="ctr"/>
                      <a:r>
                        <a:rPr lang="pt-PT" sz="2400" dirty="0" err="1"/>
                        <a:t>Fruits</a:t>
                      </a:r>
                      <a:endParaRPr lang="pt-PT" sz="2400" dirty="0"/>
                    </a:p>
                  </a:txBody>
                  <a:tcPr marL="91434" marR="91434" marT="45701" marB="45701"/>
                </a:tc>
                <a:tc>
                  <a:txBody>
                    <a:bodyPr/>
                    <a:lstStyle/>
                    <a:p>
                      <a:pPr algn="ctr"/>
                      <a:r>
                        <a:rPr lang="pt-PT" sz="2400" dirty="0"/>
                        <a:t>Pretzel Chips</a:t>
                      </a:r>
                    </a:p>
                  </a:txBody>
                  <a:tcPr marL="91434" marR="91434" marT="45701" marB="45701"/>
                </a:tc>
                <a:tc>
                  <a:txBody>
                    <a:bodyPr/>
                    <a:lstStyle/>
                    <a:p>
                      <a:pPr algn="ctr"/>
                      <a:r>
                        <a:rPr lang="pt-PT" sz="2400" dirty="0" err="1"/>
                        <a:t>Moussaka</a:t>
                      </a:r>
                      <a:endParaRPr lang="pt-PT" sz="2400" dirty="0"/>
                    </a:p>
                  </a:txBody>
                  <a:tcPr marL="91434" marR="91434" marT="45701" marB="45701"/>
                </a:tc>
                <a:tc>
                  <a:txBody>
                    <a:bodyPr/>
                    <a:lstStyle/>
                    <a:p>
                      <a:pPr algn="ctr"/>
                      <a:r>
                        <a:rPr lang="pt-PT" sz="2400" dirty="0" err="1"/>
                        <a:t>Bagel</a:t>
                      </a:r>
                      <a:r>
                        <a:rPr lang="pt-PT" sz="2400" dirty="0"/>
                        <a:t> </a:t>
                      </a:r>
                      <a:r>
                        <a:rPr lang="pt-PT" sz="2400" dirty="0" err="1"/>
                        <a:t>with</a:t>
                      </a:r>
                      <a:r>
                        <a:rPr lang="pt-PT" sz="2400" dirty="0"/>
                        <a:t> </a:t>
                      </a:r>
                      <a:r>
                        <a:rPr lang="pt-PT" sz="2400" dirty="0" err="1"/>
                        <a:t>Ricotta</a:t>
                      </a:r>
                      <a:endParaRPr lang="pt-PT" sz="2400" dirty="0"/>
                    </a:p>
                  </a:txBody>
                  <a:tcPr marL="91434" marR="91434" marT="45701" marB="45701"/>
                </a:tc>
                <a:tc>
                  <a:txBody>
                    <a:bodyPr/>
                    <a:lstStyle/>
                    <a:p>
                      <a:pPr algn="ctr"/>
                      <a:r>
                        <a:rPr lang="pt-PT" sz="2400" dirty="0"/>
                        <a:t>Pasta </a:t>
                      </a:r>
                      <a:r>
                        <a:rPr lang="pt-PT" sz="2400" dirty="0" err="1"/>
                        <a:t>with</a:t>
                      </a:r>
                      <a:r>
                        <a:rPr lang="pt-PT" sz="2400" dirty="0"/>
                        <a:t> </a:t>
                      </a:r>
                      <a:r>
                        <a:rPr lang="pt-PT" sz="2400" dirty="0" err="1"/>
                        <a:t>shrimps</a:t>
                      </a:r>
                      <a:endParaRPr lang="pt-PT" sz="2400" dirty="0"/>
                    </a:p>
                  </a:txBody>
                  <a:tcPr marL="91434" marR="91434" marT="45701" marB="45701"/>
                </a:tc>
                <a:extLst>
                  <a:ext uri="{0D108BD9-81ED-4DB2-BD59-A6C34878D82A}">
                    <a16:rowId xmlns:a16="http://schemas.microsoft.com/office/drawing/2014/main" val="10001"/>
                  </a:ext>
                </a:extLst>
              </a:tr>
            </a:tbl>
          </a:graphicData>
        </a:graphic>
      </p:graphicFrame>
      <p:pic>
        <p:nvPicPr>
          <p:cNvPr id="8215" name="Imagem 2">
            <a:extLst>
              <a:ext uri="{FF2B5EF4-FFF2-40B4-BE49-F238E27FC236}">
                <a16:creationId xmlns:a16="http://schemas.microsoft.com/office/drawing/2014/main" id="{6E61DA5D-7067-4D67-8871-9C5F73455C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163" y="4483100"/>
            <a:ext cx="1906587"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Imagem 4">
            <a:extLst>
              <a:ext uri="{FF2B5EF4-FFF2-40B4-BE49-F238E27FC236}">
                <a16:creationId xmlns:a16="http://schemas.microsoft.com/office/drawing/2014/main" id="{BEE4E8CE-3B01-43E2-B245-98D829B3EB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4483100"/>
            <a:ext cx="2005012"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Imagem 5">
            <a:extLst>
              <a:ext uri="{FF2B5EF4-FFF2-40B4-BE49-F238E27FC236}">
                <a16:creationId xmlns:a16="http://schemas.microsoft.com/office/drawing/2014/main" id="{915FD428-9E28-4EB7-94C0-C27B0EEC65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4483100"/>
            <a:ext cx="215582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Imagem 6">
            <a:extLst>
              <a:ext uri="{FF2B5EF4-FFF2-40B4-BE49-F238E27FC236}">
                <a16:creationId xmlns:a16="http://schemas.microsoft.com/office/drawing/2014/main" id="{A1373FE8-952A-476A-9801-1166824117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1888" y="4483100"/>
            <a:ext cx="20574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Imagem 7">
            <a:extLst>
              <a:ext uri="{FF2B5EF4-FFF2-40B4-BE49-F238E27FC236}">
                <a16:creationId xmlns:a16="http://schemas.microsoft.com/office/drawing/2014/main" id="{9962E9D8-5992-4709-A7F4-A3DE248734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2163" y="4479925"/>
            <a:ext cx="2005012"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rofundidade">
  <a:themeElements>
    <a:clrScheme name="Profundidade">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undidad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undida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Quadro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86_TF02804846_TF02804846" id="{97C674B4-D063-4CBE-A9A9-76A43658C361}" vid="{55BCDE66-B895-4BA0-A193-69F67B99008D}"/>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TM04033923[[fn=Profundidade]]</Template>
  <TotalTime>1364</TotalTime>
  <Words>422</Words>
  <Application>Microsoft Office PowerPoint</Application>
  <PresentationFormat>Widescreen</PresentationFormat>
  <Paragraphs>120</Paragraphs>
  <Slides>13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 DELANEY</vt:lpstr>
      <vt:lpstr>Arial</vt:lpstr>
      <vt:lpstr>Calibri</vt:lpstr>
      <vt:lpstr>Calibri Light</vt:lpstr>
      <vt:lpstr>Consolas</vt:lpstr>
      <vt:lpstr>Corbel</vt:lpstr>
      <vt:lpstr>Times New Roman</vt:lpstr>
      <vt:lpstr>Wingdings</vt:lpstr>
      <vt:lpstr>Profundidade</vt:lpstr>
      <vt:lpstr>Quadro 16x9</vt:lpstr>
      <vt:lpstr>Tema do Office</vt:lpstr>
      <vt:lpstr>PowerPoint Presentation</vt:lpstr>
      <vt:lpstr>PowerPoint Presentation</vt:lpstr>
      <vt:lpstr>The Perfect Diet of the European Youngster for a Week</vt:lpstr>
      <vt:lpstr>PowerPoint Presentation</vt:lpstr>
      <vt:lpstr>PowerPoint Presentation</vt:lpstr>
      <vt:lpstr>PowerPoint Presentation</vt:lpstr>
      <vt:lpstr>TUESDAY</vt:lpstr>
      <vt:lpstr>WEDNESDAY</vt:lpstr>
      <vt:lpstr>THURSDAY</vt:lpstr>
      <vt:lpstr>FRIDAY</vt:lpstr>
      <vt:lpstr>SATURDAY</vt:lpstr>
      <vt:lpstr>SUNDAY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Habits</dc:title>
  <dc:creator>Acer</dc:creator>
  <cp:lastModifiedBy>Lenovo</cp:lastModifiedBy>
  <cp:revision>137</cp:revision>
  <dcterms:created xsi:type="dcterms:W3CDTF">2018-03-06T09:58:23Z</dcterms:created>
  <dcterms:modified xsi:type="dcterms:W3CDTF">2019-08-31T11:35:41Z</dcterms:modified>
</cp:coreProperties>
</file>