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AGES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Ages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147-478C-AA3C-27716E053A2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147-478C-AA3C-27716E053A2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147-478C-AA3C-27716E053A2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147-478C-AA3C-27716E053A2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F75F67C4-E5C0-459F-8AB5-3FCCD51571CA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61CEA91-43EC-4E34-A967-4BDA99854382}" type="PERCENTAGE">
                      <a:rPr lang="en-US" baseline="0" smtClean="0"/>
                      <a:pPr/>
                      <a:t>[PERCENTAGE]</a:t>
                    </a:fld>
                    <a:endParaRPr lang="tr-T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8AF88C73-68DC-4018-BA38-EB4BD4337DA5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9B26826D-4416-40DD-8535-73E4A0DE9EC3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Sayfa1!$A$2:$A$5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20</c:v>
                </c:pt>
              </c:numCache>
            </c:numRef>
          </c:cat>
          <c:val>
            <c:numRef>
              <c:f>Sayfa1!$B$2:$B$5</c:f>
              <c:numCache>
                <c:formatCode>General</c:formatCode>
                <c:ptCount val="4"/>
                <c:pt idx="0">
                  <c:v>31</c:v>
                </c:pt>
                <c:pt idx="1">
                  <c:v>19</c:v>
                </c:pt>
                <c:pt idx="2">
                  <c:v>30</c:v>
                </c:pt>
                <c:pt idx="3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47-478C-AA3C-27716E053A2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ANSWERS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Sayfa1!$A$2:$A$3</c:f>
              <c:strCache>
                <c:ptCount val="2"/>
                <c:pt idx="0">
                  <c:v>On my own</c:v>
                </c:pt>
                <c:pt idx="1">
                  <c:v>With friends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50</c:v>
                </c:pt>
                <c:pt idx="1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12-4F22-9447-D64DEA3AF98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ANSWERS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D6-47A3-A8C1-D6B886748A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Sayfa1!$A$2:$A$3</c:f>
              <c:strCache>
                <c:ptCount val="2"/>
                <c:pt idx="0">
                  <c:v>YES</c:v>
                </c:pt>
                <c:pt idx="1">
                  <c:v>NO 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72</c:v>
                </c:pt>
                <c:pt idx="1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D6-47A3-A8C1-D6B886748A1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TYPES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26-4287-8263-5CF4D6F5241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4"/>
              <c:layout>
                <c:manualLayout>
                  <c:x val="6.4754352490849293E-2"/>
                  <c:y val="-0.1516423881845196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Sayfa1!$A$2:$A$8</c:f>
              <c:strCache>
                <c:ptCount val="7"/>
                <c:pt idx="0">
                  <c:v>Thriller</c:v>
                </c:pt>
                <c:pt idx="1">
                  <c:v>Classics</c:v>
                </c:pt>
                <c:pt idx="2">
                  <c:v>History</c:v>
                </c:pt>
                <c:pt idx="3">
                  <c:v>Romance</c:v>
                </c:pt>
                <c:pt idx="4">
                  <c:v>Technical</c:v>
                </c:pt>
                <c:pt idx="5">
                  <c:v>Sci-fi</c:v>
                </c:pt>
                <c:pt idx="6">
                  <c:v>Poetry</c:v>
                </c:pt>
              </c:strCache>
            </c:strRef>
          </c:cat>
          <c:val>
            <c:numRef>
              <c:f>Sayfa1!$B$2:$B$8</c:f>
              <c:numCache>
                <c:formatCode>General</c:formatCode>
                <c:ptCount val="7"/>
                <c:pt idx="0">
                  <c:v>12</c:v>
                </c:pt>
                <c:pt idx="1">
                  <c:v>13</c:v>
                </c:pt>
                <c:pt idx="2">
                  <c:v>15</c:v>
                </c:pt>
                <c:pt idx="3">
                  <c:v>11</c:v>
                </c:pt>
                <c:pt idx="4">
                  <c:v>3</c:v>
                </c:pt>
                <c:pt idx="5">
                  <c:v>32</c:v>
                </c:pt>
                <c:pt idx="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26-4287-8263-5CF4D6F5241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ANSWERS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1"/>
              <c:layout>
                <c:manualLayout>
                  <c:x val="-1.8764631830989742E-3"/>
                  <c:y val="9.53754339029933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7501709914227293E-2"/>
                  <c:y val="0.1902946454781785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More than 3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13</c:v>
                </c:pt>
                <c:pt idx="4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AB-47E1-96BC-BDEA8FD560C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GENDER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898-448E-9A3D-83D674E922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6483574C-ADDB-4085-82ED-8A767527F6A6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69703FC-2DB0-42AC-94F8-2D4E1AD04110}" type="PERCENTAGE">
                      <a:rPr lang="en-US" baseline="0" smtClean="0"/>
                      <a:pPr/>
                      <a:t>[PERCENTAGE]</a:t>
                    </a:fld>
                    <a:endParaRPr lang="tr-T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56</c:v>
                </c:pt>
                <c:pt idx="1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98-448E-9A3D-83D674E922C5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Sütun1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Sayfa1!$C$2:$C$3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898-448E-9A3D-83D674E922C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COUNTRY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</c:f>
              <c:strCache>
                <c:ptCount val="1"/>
                <c:pt idx="0">
                  <c:v>Turkey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CA-4035-9E95-1E8AA853EBF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HOURS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D73-41F5-B9CD-054AC8885F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Sayfa1!$A$2:$A$5</c:f>
              <c:strCache>
                <c:ptCount val="4"/>
                <c:pt idx="0">
                  <c:v>Less than 1 hour </c:v>
                </c:pt>
                <c:pt idx="1">
                  <c:v>1 to 2 hours</c:v>
                </c:pt>
                <c:pt idx="2">
                  <c:v>2 to 3 hours</c:v>
                </c:pt>
                <c:pt idx="3">
                  <c:v>More than 3 hours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5</c:v>
                </c:pt>
                <c:pt idx="1">
                  <c:v>45</c:v>
                </c:pt>
                <c:pt idx="2">
                  <c:v>25</c:v>
                </c:pt>
                <c:pt idx="3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73-41F5-B9CD-054AC8885FF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ACTIVITIES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15059520510844907"/>
          <c:y val="7.8950058976228948E-2"/>
          <c:w val="0.52836900035217127"/>
          <c:h val="0.83170623037545466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8"/>
              <c:layout/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Sayfa1!$A$2:$A$10</c:f>
              <c:strCache>
                <c:ptCount val="9"/>
                <c:pt idx="0">
                  <c:v>Using social networks </c:v>
                </c:pt>
                <c:pt idx="1">
                  <c:v>Playing online</c:v>
                </c:pt>
                <c:pt idx="2">
                  <c:v>Chatting with friends</c:v>
                </c:pt>
                <c:pt idx="3">
                  <c:v>Practising sports</c:v>
                </c:pt>
                <c:pt idx="4">
                  <c:v>Reading</c:v>
                </c:pt>
                <c:pt idx="5">
                  <c:v>Watching TV</c:v>
                </c:pt>
                <c:pt idx="6">
                  <c:v>Volunteering</c:v>
                </c:pt>
                <c:pt idx="7">
                  <c:v>Spending time with family</c:v>
                </c:pt>
                <c:pt idx="8">
                  <c:v>Other</c:v>
                </c:pt>
              </c:strCache>
            </c:strRef>
          </c:cat>
          <c:val>
            <c:numRef>
              <c:f>Sayfa1!$B$2:$B$10</c:f>
              <c:numCache>
                <c:formatCode>General</c:formatCode>
                <c:ptCount val="9"/>
                <c:pt idx="0">
                  <c:v>18</c:v>
                </c:pt>
                <c:pt idx="1">
                  <c:v>15</c:v>
                </c:pt>
                <c:pt idx="2">
                  <c:v>7</c:v>
                </c:pt>
                <c:pt idx="3">
                  <c:v>9</c:v>
                </c:pt>
                <c:pt idx="4">
                  <c:v>15</c:v>
                </c:pt>
                <c:pt idx="5">
                  <c:v>4</c:v>
                </c:pt>
                <c:pt idx="7">
                  <c:v>3</c:v>
                </c:pt>
                <c:pt idx="8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66-4E33-A196-F6EF2547173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1- DISSATISFIED</a:t>
            </a:r>
          </a:p>
          <a:p>
            <a:pPr>
              <a:defRPr/>
            </a:pPr>
            <a:r>
              <a:rPr lang="tr-TR"/>
              <a:t>5- VERY SATISFIED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5CD-4999-9943-E74FF959CFE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Sayfa1!$A$2:$A$6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21</c:v>
                </c:pt>
                <c:pt idx="3">
                  <c:v>28</c:v>
                </c:pt>
                <c:pt idx="4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CD-4999-9943-E74FF959CFE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ANSWERS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60</c:v>
                </c:pt>
                <c:pt idx="1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6B-4977-96D3-8537819011C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1- NOT AT ALL</a:t>
            </a:r>
          </a:p>
          <a:p>
            <a:pPr>
              <a:defRPr/>
            </a:pPr>
            <a:r>
              <a:rPr lang="tr-TR"/>
              <a:t>5- FULLY SUPPORT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Sayfa1!$A$2:$A$6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17</c:v>
                </c:pt>
                <c:pt idx="1">
                  <c:v>13</c:v>
                </c:pt>
                <c:pt idx="2">
                  <c:v>18</c:v>
                </c:pt>
                <c:pt idx="3">
                  <c:v>19</c:v>
                </c:pt>
                <c:pt idx="4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CE-4BB2-B3A3-D546E0C0B05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1-NOT AT ALL</a:t>
            </a:r>
          </a:p>
          <a:p>
            <a:pPr>
              <a:defRPr/>
            </a:pPr>
            <a:r>
              <a:rPr lang="tr-TR"/>
              <a:t>5- FULLY SUPPORT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1"/>
              <c:layout>
                <c:manualLayout>
                  <c:x val="-3.780382001318304E-2"/>
                  <c:y val="0.1043390850066017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Sayfa1!$A$2:$A$6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19</c:v>
                </c:pt>
                <c:pt idx="3">
                  <c:v>37</c:v>
                </c:pt>
                <c:pt idx="4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02-4BCB-81BC-C384511F918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0.69966</cdr:x>
      <cdr:y>0.46171</cdr:y>
    </cdr:from>
    <cdr:to>
      <cdr:x>1</cdr:x>
      <cdr:y>1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5751429" y="1659422"/>
          <a:ext cx="2468880" cy="19346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0C979F3-32BB-48B1-A441-CE27B7C95802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5DC5821-E36B-44F7-8BE1-FC6EB9B4FBF1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684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79F3-32BB-48B1-A441-CE27B7C95802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821-E36B-44F7-8BE1-FC6EB9B4F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14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79F3-32BB-48B1-A441-CE27B7C95802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821-E36B-44F7-8BE1-FC6EB9B4F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81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79F3-32BB-48B1-A441-CE27B7C95802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821-E36B-44F7-8BE1-FC6EB9B4F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77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0C979F3-32BB-48B1-A441-CE27B7C95802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5DC5821-E36B-44F7-8BE1-FC6EB9B4FBF1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85565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79F3-32BB-48B1-A441-CE27B7C95802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821-E36B-44F7-8BE1-FC6EB9B4F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2111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79F3-32BB-48B1-A441-CE27B7C95802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821-E36B-44F7-8BE1-FC6EB9B4F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9106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79F3-32BB-48B1-A441-CE27B7C95802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821-E36B-44F7-8BE1-FC6EB9B4F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46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79F3-32BB-48B1-A441-CE27B7C95802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821-E36B-44F7-8BE1-FC6EB9B4F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29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0C979F3-32BB-48B1-A441-CE27B7C95802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5DC5821-E36B-44F7-8BE1-FC6EB9B4FBF1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13845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0C979F3-32BB-48B1-A441-CE27B7C95802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5DC5821-E36B-44F7-8BE1-FC6EB9B4F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62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0C979F3-32BB-48B1-A441-CE27B7C95802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DC5821-E36B-44F7-8BE1-FC6EB9B4FBF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478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019636" y="2069869"/>
            <a:ext cx="6473499" cy="3025833"/>
          </a:xfrm>
        </p:spPr>
        <p:txBody>
          <a:bodyPr/>
          <a:lstStyle/>
          <a:p>
            <a:r>
              <a:rPr lang="tr-TR" sz="5000" dirty="0"/>
              <a:t>Leısure </a:t>
            </a:r>
            <a:r>
              <a:rPr lang="tr-TR" sz="5000" dirty="0" err="1"/>
              <a:t>tıme</a:t>
            </a:r>
            <a:r>
              <a:rPr lang="tr-TR" sz="5000" dirty="0"/>
              <a:t> </a:t>
            </a:r>
            <a:r>
              <a:rPr lang="tr-TR" sz="5000" dirty="0" err="1"/>
              <a:t>habıts</a:t>
            </a:r>
            <a:r>
              <a:rPr lang="tr-TR" sz="5000" dirty="0"/>
              <a:t> </a:t>
            </a:r>
            <a:r>
              <a:rPr lang="tr-TR" sz="5000" dirty="0" err="1"/>
              <a:t>questıonnaıre</a:t>
            </a:r>
            <a:r>
              <a:rPr lang="tr-TR" sz="9600" dirty="0"/>
              <a:t/>
            </a:r>
            <a:br>
              <a:rPr lang="tr-TR" sz="9600" dirty="0"/>
            </a:br>
            <a:endParaRPr lang="tr-TR" sz="6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215040" y="5931920"/>
            <a:ext cx="8045373" cy="742279"/>
          </a:xfrm>
        </p:spPr>
        <p:txBody>
          <a:bodyPr/>
          <a:lstStyle/>
          <a:p>
            <a:r>
              <a:rPr lang="tr-TR" dirty="0" err="1" smtClean="0"/>
              <a:t>Youngsters</a:t>
            </a:r>
            <a:r>
              <a:rPr lang="tr-TR" dirty="0" smtClean="0"/>
              <a:t> </a:t>
            </a:r>
            <a:r>
              <a:rPr lang="tr-TR" dirty="0" err="1" smtClean="0"/>
              <a:t>nowadays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where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748145" y="314318"/>
            <a:ext cx="2734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/>
              <a:t>TURKEY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644236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9-Justıfy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answer</a:t>
            </a:r>
            <a:r>
              <a:rPr lang="tr-TR" dirty="0"/>
              <a:t>, </a:t>
            </a:r>
            <a:r>
              <a:rPr lang="tr-TR" dirty="0" err="1"/>
              <a:t>please</a:t>
            </a:r>
            <a:r>
              <a:rPr lang="tr-TR" dirty="0"/>
              <a:t>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answers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as </a:t>
            </a:r>
            <a:r>
              <a:rPr lang="tr-TR" dirty="0" err="1"/>
              <a:t>follows</a:t>
            </a:r>
            <a:r>
              <a:rPr lang="tr-TR" dirty="0"/>
              <a:t> :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it’s</a:t>
            </a:r>
            <a:r>
              <a:rPr lang="tr-TR" dirty="0" smtClean="0"/>
              <a:t> a </a:t>
            </a:r>
            <a:r>
              <a:rPr lang="tr-TR" dirty="0" err="1" smtClean="0"/>
              <a:t>hobby</a:t>
            </a:r>
            <a:r>
              <a:rPr lang="tr-TR" dirty="0" smtClean="0"/>
              <a:t>.</a:t>
            </a:r>
          </a:p>
          <a:p>
            <a:pPr>
              <a:buFontTx/>
              <a:buChar char="-"/>
            </a:pPr>
            <a:r>
              <a:rPr lang="tr-TR" dirty="0" smtClean="0"/>
              <a:t>No, </a:t>
            </a:r>
            <a:r>
              <a:rPr lang="tr-TR" dirty="0"/>
              <a:t>I</a:t>
            </a:r>
            <a:r>
              <a:rPr lang="tr-TR" dirty="0" smtClean="0"/>
              <a:t> </a:t>
            </a:r>
            <a:r>
              <a:rPr lang="tr-TR" dirty="0" err="1" smtClean="0"/>
              <a:t>don’t</a:t>
            </a:r>
            <a:r>
              <a:rPr lang="tr-TR" dirty="0" smtClean="0"/>
              <a:t> but I </a:t>
            </a:r>
            <a:r>
              <a:rPr lang="tr-TR" dirty="0" err="1" smtClean="0"/>
              <a:t>like</a:t>
            </a:r>
            <a:r>
              <a:rPr lang="tr-TR" dirty="0" smtClean="0"/>
              <a:t> it.</a:t>
            </a:r>
          </a:p>
          <a:p>
            <a:pPr>
              <a:buFontTx/>
              <a:buChar char="-"/>
            </a:pPr>
            <a:r>
              <a:rPr lang="tr-TR" dirty="0" err="1" smtClean="0"/>
              <a:t>Because</a:t>
            </a:r>
            <a:r>
              <a:rPr lang="tr-TR" dirty="0" smtClean="0"/>
              <a:t> it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helpful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body.</a:t>
            </a:r>
          </a:p>
          <a:p>
            <a:pPr>
              <a:buFontTx/>
              <a:buChar char="-"/>
            </a:pPr>
            <a:r>
              <a:rPr lang="tr-TR" dirty="0" smtClean="0"/>
              <a:t>I </a:t>
            </a:r>
            <a:r>
              <a:rPr lang="tr-TR" dirty="0" err="1" smtClean="0"/>
              <a:t>consider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r>
              <a:rPr lang="tr-TR" dirty="0" smtClean="0"/>
              <a:t> </a:t>
            </a:r>
            <a:r>
              <a:rPr lang="tr-TR" dirty="0" err="1" smtClean="0"/>
              <a:t>always</a:t>
            </a:r>
            <a:r>
              <a:rPr lang="tr-TR" dirty="0" smtClean="0"/>
              <a:t> </a:t>
            </a:r>
            <a:r>
              <a:rPr lang="tr-TR" dirty="0" err="1" smtClean="0"/>
              <a:t>boost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confidence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.</a:t>
            </a:r>
          </a:p>
          <a:p>
            <a:pPr>
              <a:buFontTx/>
              <a:buChar char="-"/>
            </a:pPr>
            <a:r>
              <a:rPr lang="tr-TR" dirty="0" smtClean="0"/>
              <a:t>I </a:t>
            </a:r>
            <a:r>
              <a:rPr lang="tr-TR" dirty="0" err="1" smtClean="0"/>
              <a:t>watch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politicians</a:t>
            </a:r>
            <a:r>
              <a:rPr lang="tr-TR" dirty="0" smtClean="0"/>
              <a:t> </a:t>
            </a:r>
            <a:r>
              <a:rPr lang="tr-TR" dirty="0" err="1" smtClean="0"/>
              <a:t>speeches</a:t>
            </a:r>
            <a:r>
              <a:rPr lang="tr-TR" dirty="0" smtClean="0"/>
              <a:t>, </a:t>
            </a:r>
            <a:r>
              <a:rPr lang="tr-TR" dirty="0" err="1" smtClean="0"/>
              <a:t>documentries</a:t>
            </a:r>
            <a:r>
              <a:rPr lang="tr-TR" dirty="0" smtClean="0"/>
              <a:t>, </a:t>
            </a:r>
            <a:r>
              <a:rPr lang="tr-TR" dirty="0" err="1" smtClean="0"/>
              <a:t>movies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helps</a:t>
            </a:r>
            <a:r>
              <a:rPr lang="tr-TR" dirty="0" smtClean="0"/>
              <a:t> me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open</a:t>
            </a:r>
            <a:r>
              <a:rPr lang="tr-TR" dirty="0" smtClean="0"/>
              <a:t> </a:t>
            </a:r>
            <a:r>
              <a:rPr lang="tr-TR" dirty="0" err="1" smtClean="0"/>
              <a:t>minded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I </a:t>
            </a:r>
            <a:r>
              <a:rPr lang="tr-TR" dirty="0" err="1" smtClean="0"/>
              <a:t>learn</a:t>
            </a:r>
            <a:r>
              <a:rPr lang="tr-TR" dirty="0" smtClean="0"/>
              <a:t>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things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4943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4641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10-</a:t>
            </a:r>
            <a:r>
              <a:rPr lang="en-US" dirty="0"/>
              <a:t> </a:t>
            </a:r>
            <a:r>
              <a:rPr lang="en-US" sz="4400" dirty="0"/>
              <a:t>Does your </a:t>
            </a:r>
            <a:r>
              <a:rPr lang="en-US" sz="4400" dirty="0" smtClean="0"/>
              <a:t>fam</a:t>
            </a:r>
            <a:r>
              <a:rPr lang="tr-TR" sz="4400" dirty="0" smtClean="0"/>
              <a:t>I</a:t>
            </a:r>
            <a:r>
              <a:rPr lang="en-US" sz="4400" dirty="0" err="1" smtClean="0"/>
              <a:t>ly</a:t>
            </a:r>
            <a:r>
              <a:rPr lang="en-US" sz="4400" dirty="0" smtClean="0"/>
              <a:t> </a:t>
            </a:r>
            <a:r>
              <a:rPr lang="en-US" sz="4400" dirty="0"/>
              <a:t>support you on your </a:t>
            </a:r>
            <a:r>
              <a:rPr lang="en-US" sz="4400" dirty="0" err="1" smtClean="0"/>
              <a:t>cho</a:t>
            </a:r>
            <a:r>
              <a:rPr lang="tr-TR" sz="4400" dirty="0" smtClean="0"/>
              <a:t>I</a:t>
            </a:r>
            <a:r>
              <a:rPr lang="en-US" sz="4400" dirty="0" err="1" smtClean="0"/>
              <a:t>ce</a:t>
            </a:r>
            <a:r>
              <a:rPr lang="en-US" sz="4400" dirty="0" smtClean="0"/>
              <a:t> </a:t>
            </a:r>
            <a:r>
              <a:rPr lang="en-US" sz="4400" dirty="0"/>
              <a:t>of </a:t>
            </a:r>
            <a:r>
              <a:rPr lang="en-US" sz="4400" dirty="0" smtClean="0"/>
              <a:t>le</a:t>
            </a:r>
            <a:r>
              <a:rPr lang="tr-TR" sz="4400" dirty="0" smtClean="0"/>
              <a:t>I</a:t>
            </a:r>
            <a:r>
              <a:rPr lang="en-US" sz="4400" dirty="0" smtClean="0"/>
              <a:t>sure t</a:t>
            </a:r>
            <a:r>
              <a:rPr lang="tr-TR" sz="4400" dirty="0" smtClean="0"/>
              <a:t>I</a:t>
            </a:r>
            <a:r>
              <a:rPr lang="en-US" sz="4400" dirty="0" smtClean="0"/>
              <a:t>me act</a:t>
            </a:r>
            <a:r>
              <a:rPr lang="tr-TR" sz="4400" dirty="0" smtClean="0"/>
              <a:t>I</a:t>
            </a:r>
            <a:r>
              <a:rPr lang="en-US" sz="4400" dirty="0" smtClean="0"/>
              <a:t>v</a:t>
            </a:r>
            <a:r>
              <a:rPr lang="tr-TR" sz="4400" dirty="0" smtClean="0"/>
              <a:t>I</a:t>
            </a:r>
            <a:r>
              <a:rPr lang="en-US" sz="4400" dirty="0" smtClean="0"/>
              <a:t>t</a:t>
            </a:r>
            <a:r>
              <a:rPr lang="tr-TR" sz="4400" dirty="0" smtClean="0"/>
              <a:t>I</a:t>
            </a:r>
            <a:r>
              <a:rPr lang="en-US" sz="4400" dirty="0" err="1" smtClean="0"/>
              <a:t>es</a:t>
            </a:r>
            <a:r>
              <a:rPr lang="en-US" sz="4400" dirty="0"/>
              <a:t>? </a:t>
            </a:r>
            <a:endParaRPr lang="tr-TR" sz="44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300174"/>
              </p:ext>
            </p:extLst>
          </p:nvPr>
        </p:nvGraphicFramePr>
        <p:xfrm>
          <a:off x="282881" y="2094806"/>
          <a:ext cx="7024006" cy="3798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6949440" y="2402378"/>
            <a:ext cx="33999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answers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very</a:t>
            </a:r>
            <a:r>
              <a:rPr lang="tr-TR" sz="2800" dirty="0" smtClean="0"/>
              <a:t> </a:t>
            </a:r>
            <a:r>
              <a:rPr lang="tr-TR" sz="2800" dirty="0" err="1" smtClean="0"/>
              <a:t>close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each</a:t>
            </a:r>
            <a:r>
              <a:rPr lang="tr-TR" sz="2800" dirty="0" smtClean="0"/>
              <a:t> </a:t>
            </a:r>
            <a:r>
              <a:rPr lang="tr-TR" sz="2800" dirty="0" err="1" smtClean="0"/>
              <a:t>other</a:t>
            </a:r>
            <a:r>
              <a:rPr lang="tr-TR" sz="2800" dirty="0" smtClean="0"/>
              <a:t>. But </a:t>
            </a:r>
            <a:r>
              <a:rPr lang="tr-TR" sz="2800" dirty="0" err="1" smtClean="0"/>
              <a:t>most</a:t>
            </a:r>
            <a:r>
              <a:rPr lang="tr-TR" sz="2800" dirty="0" smtClean="0"/>
              <a:t> </a:t>
            </a:r>
            <a:r>
              <a:rPr lang="tr-TR" sz="2800" dirty="0" err="1" smtClean="0"/>
              <a:t>family</a:t>
            </a:r>
            <a:r>
              <a:rPr lang="tr-TR" sz="2800" dirty="0" smtClean="0"/>
              <a:t> </a:t>
            </a:r>
            <a:r>
              <a:rPr lang="tr-TR" sz="2800" dirty="0" err="1" smtClean="0"/>
              <a:t>support</a:t>
            </a:r>
            <a:r>
              <a:rPr lang="tr-TR" sz="2800" dirty="0" smtClean="0"/>
              <a:t> </a:t>
            </a:r>
            <a:r>
              <a:rPr lang="tr-TR" sz="2800" dirty="0" err="1" smtClean="0"/>
              <a:t>them</a:t>
            </a:r>
            <a:r>
              <a:rPr lang="tr-TR" sz="2800" dirty="0" smtClean="0"/>
              <a:t> on </a:t>
            </a:r>
            <a:r>
              <a:rPr lang="tr-TR" sz="2800" dirty="0" err="1" smtClean="0"/>
              <a:t>their</a:t>
            </a:r>
            <a:r>
              <a:rPr lang="tr-TR" sz="2800" dirty="0" smtClean="0"/>
              <a:t> </a:t>
            </a:r>
            <a:r>
              <a:rPr lang="tr-TR" sz="2800" dirty="0" err="1" smtClean="0"/>
              <a:t>choice</a:t>
            </a:r>
            <a:r>
              <a:rPr lang="tr-TR" sz="2800" dirty="0" smtClean="0"/>
              <a:t> of </a:t>
            </a:r>
            <a:r>
              <a:rPr lang="tr-TR" sz="2800" dirty="0" err="1" smtClean="0"/>
              <a:t>leisure</a:t>
            </a:r>
            <a:r>
              <a:rPr lang="tr-TR" sz="2800" dirty="0" smtClean="0"/>
              <a:t> time </a:t>
            </a:r>
            <a:r>
              <a:rPr lang="tr-TR" sz="2800" dirty="0" err="1" smtClean="0"/>
              <a:t>activities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46951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11-</a:t>
            </a:r>
            <a:r>
              <a:rPr lang="en-US" dirty="0"/>
              <a:t>What about your </a:t>
            </a:r>
            <a:r>
              <a:rPr lang="en-US" dirty="0" err="1" smtClean="0"/>
              <a:t>fr</a:t>
            </a:r>
            <a:r>
              <a:rPr lang="tr-TR" dirty="0" smtClean="0"/>
              <a:t>I</a:t>
            </a:r>
            <a:r>
              <a:rPr lang="en-US" dirty="0" smtClean="0"/>
              <a:t>ends</a:t>
            </a:r>
            <a:r>
              <a:rPr lang="en-US" dirty="0"/>
              <a:t>? Do they support you on your </a:t>
            </a:r>
            <a:r>
              <a:rPr lang="en-US" dirty="0" err="1" smtClean="0"/>
              <a:t>cho</a:t>
            </a:r>
            <a:r>
              <a:rPr lang="tr-TR" dirty="0" smtClean="0"/>
              <a:t>I</a:t>
            </a:r>
            <a:r>
              <a:rPr lang="en-US" dirty="0" err="1" smtClean="0"/>
              <a:t>ce</a:t>
            </a:r>
            <a:r>
              <a:rPr lang="en-US" dirty="0"/>
              <a:t>? 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7181"/>
              </p:ext>
            </p:extLst>
          </p:nvPr>
        </p:nvGraphicFramePr>
        <p:xfrm>
          <a:off x="1250950" y="2119745"/>
          <a:ext cx="6563014" cy="3760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8038407" y="2776451"/>
            <a:ext cx="30424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/>
              <a:t>According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pie</a:t>
            </a:r>
            <a:r>
              <a:rPr lang="tr-TR" sz="2400" dirty="0" smtClean="0"/>
              <a:t> </a:t>
            </a:r>
            <a:r>
              <a:rPr lang="tr-TR" sz="2400" dirty="0" err="1" smtClean="0"/>
              <a:t>chart</a:t>
            </a:r>
            <a:r>
              <a:rPr lang="tr-TR" sz="2400" dirty="0" smtClean="0"/>
              <a:t>, </a:t>
            </a:r>
            <a:r>
              <a:rPr lang="tr-TR" sz="2400" dirty="0" err="1" smtClean="0"/>
              <a:t>most</a:t>
            </a:r>
            <a:r>
              <a:rPr lang="tr-TR" sz="2400" dirty="0" smtClean="0"/>
              <a:t> </a:t>
            </a:r>
            <a:r>
              <a:rPr lang="tr-TR" sz="2400" dirty="0" err="1" smtClean="0"/>
              <a:t>people’s</a:t>
            </a:r>
            <a:r>
              <a:rPr lang="tr-TR" sz="2400" dirty="0" smtClean="0"/>
              <a:t> </a:t>
            </a:r>
            <a:r>
              <a:rPr lang="tr-TR" sz="2400" dirty="0" err="1" smtClean="0"/>
              <a:t>friends</a:t>
            </a:r>
            <a:r>
              <a:rPr lang="tr-TR" sz="2400" dirty="0" smtClean="0"/>
              <a:t> </a:t>
            </a:r>
            <a:r>
              <a:rPr lang="tr-TR" sz="2400" dirty="0" err="1" smtClean="0"/>
              <a:t>support</a:t>
            </a:r>
            <a:r>
              <a:rPr lang="tr-TR" sz="2400" dirty="0" smtClean="0"/>
              <a:t> </a:t>
            </a:r>
            <a:r>
              <a:rPr lang="tr-TR" sz="2400" dirty="0" err="1" smtClean="0"/>
              <a:t>them</a:t>
            </a:r>
            <a:r>
              <a:rPr lang="tr-TR" sz="2400" dirty="0" smtClean="0"/>
              <a:t>. </a:t>
            </a:r>
            <a:r>
              <a:rPr lang="tr-TR" sz="2400" dirty="0" err="1" smtClean="0"/>
              <a:t>Just</a:t>
            </a:r>
            <a:r>
              <a:rPr lang="tr-TR" sz="2400" dirty="0" smtClean="0"/>
              <a:t> a </a:t>
            </a:r>
            <a:r>
              <a:rPr lang="tr-TR" sz="2400" dirty="0" err="1" smtClean="0"/>
              <a:t>few</a:t>
            </a:r>
            <a:r>
              <a:rPr lang="tr-TR" sz="2400" dirty="0" smtClean="0"/>
              <a:t> </a:t>
            </a:r>
            <a:r>
              <a:rPr lang="tr-TR" sz="2400" dirty="0" err="1" smtClean="0"/>
              <a:t>people’s</a:t>
            </a:r>
            <a:r>
              <a:rPr lang="tr-TR" sz="2400" dirty="0" smtClean="0"/>
              <a:t> </a:t>
            </a:r>
            <a:r>
              <a:rPr lang="tr-TR" sz="2400" dirty="0" err="1" smtClean="0"/>
              <a:t>friends</a:t>
            </a:r>
            <a:r>
              <a:rPr lang="tr-TR" sz="2400" dirty="0" smtClean="0"/>
              <a:t> </a:t>
            </a:r>
            <a:r>
              <a:rPr lang="tr-TR" sz="2400" dirty="0" err="1" smtClean="0"/>
              <a:t>don’t</a:t>
            </a:r>
            <a:r>
              <a:rPr lang="tr-TR" sz="2400" dirty="0" smtClean="0"/>
              <a:t> </a:t>
            </a:r>
            <a:r>
              <a:rPr lang="tr-TR" sz="2400" dirty="0" err="1" smtClean="0"/>
              <a:t>support</a:t>
            </a:r>
            <a:r>
              <a:rPr lang="tr-TR" sz="2400" dirty="0" smtClean="0"/>
              <a:t> </a:t>
            </a:r>
            <a:r>
              <a:rPr lang="tr-TR" sz="2400" dirty="0" err="1" smtClean="0"/>
              <a:t>them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activities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28387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84542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12-</a:t>
            </a:r>
            <a:r>
              <a:rPr lang="en-US" dirty="0"/>
              <a:t>Do you prefer </a:t>
            </a:r>
            <a:r>
              <a:rPr lang="en-US" dirty="0" smtClean="0"/>
              <a:t>do</a:t>
            </a:r>
            <a:r>
              <a:rPr lang="tr-TR" dirty="0" smtClean="0"/>
              <a:t>I</a:t>
            </a:r>
            <a:r>
              <a:rPr lang="en-US" dirty="0" smtClean="0"/>
              <a:t>ng </a:t>
            </a:r>
            <a:r>
              <a:rPr lang="en-US" dirty="0"/>
              <a:t>your </a:t>
            </a:r>
            <a:r>
              <a:rPr lang="en-US" dirty="0" smtClean="0"/>
              <a:t>le</a:t>
            </a:r>
            <a:r>
              <a:rPr lang="tr-TR" dirty="0" smtClean="0"/>
              <a:t>I</a:t>
            </a:r>
            <a:r>
              <a:rPr lang="en-US" dirty="0" smtClean="0"/>
              <a:t>sure act</a:t>
            </a:r>
            <a:r>
              <a:rPr lang="tr-TR" dirty="0" smtClean="0"/>
              <a:t>I</a:t>
            </a:r>
            <a:r>
              <a:rPr lang="en-US" dirty="0" smtClean="0"/>
              <a:t>v</a:t>
            </a:r>
            <a:r>
              <a:rPr lang="tr-TR" dirty="0" smtClean="0"/>
              <a:t>I</a:t>
            </a:r>
            <a:r>
              <a:rPr lang="en-US" dirty="0" smtClean="0"/>
              <a:t>ty </a:t>
            </a:r>
            <a:r>
              <a:rPr lang="en-US" dirty="0"/>
              <a:t>on your own or </a:t>
            </a:r>
            <a:r>
              <a:rPr lang="en-US" dirty="0" smtClean="0"/>
              <a:t>w</a:t>
            </a:r>
            <a:r>
              <a:rPr lang="tr-TR" dirty="0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fr</a:t>
            </a:r>
            <a:r>
              <a:rPr lang="tr-TR" dirty="0" smtClean="0"/>
              <a:t>I</a:t>
            </a:r>
            <a:r>
              <a:rPr lang="en-US" dirty="0" smtClean="0"/>
              <a:t>ends</a:t>
            </a:r>
            <a:r>
              <a:rPr lang="en-US" dirty="0"/>
              <a:t>?</a:t>
            </a:r>
            <a:r>
              <a:rPr lang="tr-TR" dirty="0" smtClean="0"/>
              <a:t>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 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844954"/>
              </p:ext>
            </p:extLst>
          </p:nvPr>
        </p:nvGraphicFramePr>
        <p:xfrm>
          <a:off x="1251678" y="2460568"/>
          <a:ext cx="6754206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8304414" y="2618509"/>
            <a:ext cx="25520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answers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so</a:t>
            </a:r>
            <a:r>
              <a:rPr lang="tr-TR" sz="2400" dirty="0" smtClean="0"/>
              <a:t> </a:t>
            </a:r>
            <a:r>
              <a:rPr lang="tr-TR" sz="2400" dirty="0" err="1" smtClean="0"/>
              <a:t>close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each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but 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participants</a:t>
            </a:r>
            <a:r>
              <a:rPr lang="tr-TR" sz="2400" dirty="0" smtClean="0"/>
              <a:t> </a:t>
            </a:r>
            <a:r>
              <a:rPr lang="tr-TR" sz="2400" dirty="0" err="1" smtClean="0"/>
              <a:t>prefer</a:t>
            </a:r>
            <a:r>
              <a:rPr lang="tr-TR" sz="2400" dirty="0" smtClean="0"/>
              <a:t> </a:t>
            </a:r>
            <a:r>
              <a:rPr lang="tr-TR" sz="2400" dirty="0" err="1" smtClean="0"/>
              <a:t>doing</a:t>
            </a:r>
            <a:r>
              <a:rPr lang="tr-TR" sz="2400" dirty="0" smtClean="0"/>
              <a:t> </a:t>
            </a:r>
            <a:r>
              <a:rPr lang="tr-TR" sz="2400" dirty="0" err="1" smtClean="0"/>
              <a:t>their</a:t>
            </a:r>
            <a:r>
              <a:rPr lang="tr-TR" sz="2400" dirty="0" smtClean="0"/>
              <a:t> </a:t>
            </a:r>
            <a:r>
              <a:rPr lang="tr-TR" sz="2400" dirty="0" err="1" smtClean="0"/>
              <a:t>leisure</a:t>
            </a:r>
            <a:r>
              <a:rPr lang="tr-TR" sz="2400" dirty="0" smtClean="0"/>
              <a:t> </a:t>
            </a:r>
            <a:r>
              <a:rPr lang="tr-TR" sz="2400" dirty="0" err="1" smtClean="0"/>
              <a:t>activity</a:t>
            </a:r>
            <a:r>
              <a:rPr lang="tr-TR" sz="2400" dirty="0" smtClean="0"/>
              <a:t> on </a:t>
            </a:r>
            <a:r>
              <a:rPr lang="tr-TR" sz="2400" dirty="0" err="1" smtClean="0"/>
              <a:t>their</a:t>
            </a:r>
            <a:r>
              <a:rPr lang="tr-TR" sz="2400" dirty="0" smtClean="0"/>
              <a:t> </a:t>
            </a:r>
            <a:r>
              <a:rPr lang="tr-TR" sz="2400" dirty="0" err="1" smtClean="0"/>
              <a:t>own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doing</a:t>
            </a:r>
            <a:r>
              <a:rPr lang="tr-TR" sz="2400" dirty="0" smtClean="0"/>
              <a:t> it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their</a:t>
            </a:r>
            <a:r>
              <a:rPr lang="tr-TR" sz="2400" dirty="0" smtClean="0"/>
              <a:t> </a:t>
            </a:r>
            <a:r>
              <a:rPr lang="tr-TR" sz="2400" dirty="0" err="1" smtClean="0"/>
              <a:t>friends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58561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095195" cy="2527071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13-</a:t>
            </a:r>
            <a:r>
              <a:rPr lang="en-US" sz="4000" dirty="0"/>
              <a:t>If you answered "on my own", would you </a:t>
            </a:r>
            <a:r>
              <a:rPr lang="en-US" sz="4000" dirty="0" smtClean="0"/>
              <a:t>cons</a:t>
            </a:r>
            <a:r>
              <a:rPr lang="tr-TR" sz="4000" dirty="0" smtClean="0"/>
              <a:t>I</a:t>
            </a:r>
            <a:r>
              <a:rPr lang="en-US" sz="4000" dirty="0" smtClean="0"/>
              <a:t>der </a:t>
            </a:r>
            <a:r>
              <a:rPr lang="en-US" sz="4000" dirty="0" err="1" smtClean="0"/>
              <a:t>tak</a:t>
            </a:r>
            <a:r>
              <a:rPr lang="tr-TR" sz="4000" dirty="0" smtClean="0"/>
              <a:t>I</a:t>
            </a:r>
            <a:r>
              <a:rPr lang="en-US" sz="4000" dirty="0" smtClean="0"/>
              <a:t>ng </a:t>
            </a:r>
            <a:r>
              <a:rPr lang="en-US" sz="4000" dirty="0"/>
              <a:t>up </a:t>
            </a:r>
            <a:r>
              <a:rPr lang="en-US" sz="4000" dirty="0" smtClean="0"/>
              <a:t>read</a:t>
            </a:r>
            <a:r>
              <a:rPr lang="tr-TR" sz="4000" dirty="0" smtClean="0"/>
              <a:t>I</a:t>
            </a:r>
            <a:r>
              <a:rPr lang="en-US" sz="4000" dirty="0" smtClean="0"/>
              <a:t>ng </a:t>
            </a:r>
            <a:r>
              <a:rPr lang="en-US" sz="4000" dirty="0"/>
              <a:t>as a way of </a:t>
            </a:r>
            <a:r>
              <a:rPr lang="en-US" sz="4000" dirty="0" smtClean="0"/>
              <a:t>boost</a:t>
            </a:r>
            <a:r>
              <a:rPr lang="tr-TR" sz="4000" dirty="0" smtClean="0"/>
              <a:t>I</a:t>
            </a:r>
            <a:r>
              <a:rPr lang="en-US" sz="4000" dirty="0" smtClean="0"/>
              <a:t>ng </a:t>
            </a:r>
            <a:r>
              <a:rPr lang="en-US" sz="4000" dirty="0"/>
              <a:t>your </a:t>
            </a:r>
            <a:r>
              <a:rPr lang="en-US" sz="4000" dirty="0" err="1" smtClean="0"/>
              <a:t>sk</a:t>
            </a:r>
            <a:r>
              <a:rPr lang="tr-TR" sz="4000" dirty="0" smtClean="0"/>
              <a:t>I</a:t>
            </a:r>
            <a:r>
              <a:rPr lang="en-US" sz="4000" dirty="0" err="1" smtClean="0"/>
              <a:t>lls</a:t>
            </a:r>
            <a:r>
              <a:rPr lang="en-US" sz="4000" dirty="0" smtClean="0"/>
              <a:t> </a:t>
            </a:r>
            <a:r>
              <a:rPr lang="en-US" sz="4000" dirty="0"/>
              <a:t>for </a:t>
            </a:r>
            <a:r>
              <a:rPr lang="en-US" sz="4000" dirty="0" smtClean="0"/>
              <a:t>l</a:t>
            </a:r>
            <a:r>
              <a:rPr lang="tr-TR" sz="4000" dirty="0" smtClean="0"/>
              <a:t>I</a:t>
            </a:r>
            <a:r>
              <a:rPr lang="en-US" sz="4000" dirty="0" err="1" smtClean="0"/>
              <a:t>fe</a:t>
            </a:r>
            <a:r>
              <a:rPr lang="en-US" sz="4000" dirty="0" smtClean="0"/>
              <a:t> </a:t>
            </a:r>
            <a:r>
              <a:rPr lang="en-US" sz="4000" dirty="0"/>
              <a:t>and general knowledge?</a:t>
            </a:r>
            <a:endParaRPr lang="tr-TR" sz="40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035047"/>
              </p:ext>
            </p:extLst>
          </p:nvPr>
        </p:nvGraphicFramePr>
        <p:xfrm>
          <a:off x="951692" y="3017058"/>
          <a:ext cx="6978650" cy="3583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8055033" y="3125585"/>
            <a:ext cx="31422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/>
              <a:t>According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pie</a:t>
            </a:r>
            <a:r>
              <a:rPr lang="tr-TR" sz="2400" dirty="0" smtClean="0"/>
              <a:t> </a:t>
            </a:r>
            <a:r>
              <a:rPr lang="tr-TR" sz="2400" dirty="0" err="1" smtClean="0"/>
              <a:t>chart</a:t>
            </a:r>
            <a:r>
              <a:rPr lang="tr-TR" sz="2400" dirty="0" smtClean="0"/>
              <a:t>, </a:t>
            </a:r>
            <a:r>
              <a:rPr lang="tr-TR" sz="2400" dirty="0" err="1" smtClean="0"/>
              <a:t>most</a:t>
            </a:r>
            <a:r>
              <a:rPr lang="tr-TR" sz="2400" dirty="0" smtClean="0"/>
              <a:t> </a:t>
            </a:r>
            <a:r>
              <a:rPr lang="tr-TR" sz="2400" dirty="0" err="1" smtClean="0"/>
              <a:t>people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answered</a:t>
            </a:r>
            <a:r>
              <a:rPr lang="tr-TR" sz="2400" dirty="0" smtClean="0"/>
              <a:t> ‘on </a:t>
            </a:r>
            <a:r>
              <a:rPr lang="tr-TR" sz="2400" dirty="0" err="1" smtClean="0"/>
              <a:t>my</a:t>
            </a:r>
            <a:r>
              <a:rPr lang="tr-TR" sz="2400" dirty="0" smtClean="0"/>
              <a:t> </a:t>
            </a:r>
            <a:r>
              <a:rPr lang="tr-TR" sz="2400" dirty="0" err="1" smtClean="0"/>
              <a:t>own</a:t>
            </a:r>
            <a:r>
              <a:rPr lang="tr-TR" sz="2400" dirty="0" smtClean="0"/>
              <a:t>’, </a:t>
            </a:r>
            <a:r>
              <a:rPr lang="tr-TR" sz="2400" dirty="0" err="1" smtClean="0"/>
              <a:t>would</a:t>
            </a:r>
            <a:r>
              <a:rPr lang="tr-TR" sz="2400" dirty="0" smtClean="0"/>
              <a:t> </a:t>
            </a:r>
            <a:r>
              <a:rPr lang="tr-TR" sz="2400" dirty="0" err="1" smtClean="0"/>
              <a:t>consider</a:t>
            </a:r>
            <a:r>
              <a:rPr lang="tr-TR" sz="2400" dirty="0" smtClean="0"/>
              <a:t> </a:t>
            </a:r>
            <a:r>
              <a:rPr lang="tr-TR" sz="2400" dirty="0" err="1" smtClean="0"/>
              <a:t>taking</a:t>
            </a:r>
            <a:r>
              <a:rPr lang="tr-TR" sz="2400" dirty="0" smtClean="0"/>
              <a:t> </a:t>
            </a:r>
            <a:r>
              <a:rPr lang="tr-TR" sz="2400" dirty="0" err="1" smtClean="0"/>
              <a:t>up</a:t>
            </a:r>
            <a:r>
              <a:rPr lang="tr-TR" sz="2400" dirty="0" smtClean="0"/>
              <a:t> </a:t>
            </a:r>
            <a:r>
              <a:rPr lang="tr-TR" sz="2400" dirty="0" err="1" smtClean="0"/>
              <a:t>reading</a:t>
            </a:r>
            <a:r>
              <a:rPr lang="tr-TR" sz="2400" dirty="0" smtClean="0"/>
              <a:t> as a </a:t>
            </a:r>
            <a:r>
              <a:rPr lang="tr-TR" sz="2400" dirty="0" err="1" smtClean="0"/>
              <a:t>way</a:t>
            </a:r>
            <a:r>
              <a:rPr lang="tr-TR" sz="2400" dirty="0" smtClean="0"/>
              <a:t> of </a:t>
            </a:r>
            <a:r>
              <a:rPr lang="tr-TR" sz="2400" dirty="0" err="1" smtClean="0"/>
              <a:t>boosting</a:t>
            </a:r>
            <a:r>
              <a:rPr lang="tr-TR" sz="2400" dirty="0" smtClean="0"/>
              <a:t> </a:t>
            </a:r>
            <a:r>
              <a:rPr lang="tr-TR" sz="2400" dirty="0" err="1" smtClean="0"/>
              <a:t>their</a:t>
            </a:r>
            <a:r>
              <a:rPr lang="tr-TR" sz="2400" dirty="0" smtClean="0"/>
              <a:t> </a:t>
            </a:r>
            <a:r>
              <a:rPr lang="tr-TR" sz="2400" dirty="0" err="1" smtClean="0"/>
              <a:t>skills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life </a:t>
            </a:r>
            <a:r>
              <a:rPr lang="tr-TR" sz="2400" dirty="0" err="1" smtClean="0"/>
              <a:t>and</a:t>
            </a:r>
            <a:r>
              <a:rPr lang="tr-TR" sz="2400" dirty="0" smtClean="0"/>
              <a:t> general </a:t>
            </a:r>
            <a:r>
              <a:rPr lang="tr-TR" sz="2400" dirty="0" err="1" smtClean="0"/>
              <a:t>knowledge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62366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14-</a:t>
            </a:r>
            <a:r>
              <a:rPr lang="en-US" sz="4800" dirty="0"/>
              <a:t>If you answered yes, what type of books would you prefer?</a:t>
            </a:r>
            <a:endParaRPr lang="tr-TR" sz="48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133070"/>
              </p:ext>
            </p:extLst>
          </p:nvPr>
        </p:nvGraphicFramePr>
        <p:xfrm>
          <a:off x="1251678" y="2252748"/>
          <a:ext cx="5963769" cy="3965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8121535" y="2443942"/>
            <a:ext cx="29510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/>
              <a:t>According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pie</a:t>
            </a:r>
            <a:r>
              <a:rPr lang="tr-TR" sz="2400" dirty="0" smtClean="0"/>
              <a:t> </a:t>
            </a:r>
            <a:r>
              <a:rPr lang="tr-TR" sz="2400" dirty="0" err="1" smtClean="0"/>
              <a:t>chart</a:t>
            </a:r>
            <a:r>
              <a:rPr lang="tr-TR" sz="2400" dirty="0" smtClean="0"/>
              <a:t>, </a:t>
            </a:r>
            <a:r>
              <a:rPr lang="tr-TR" sz="2400" dirty="0" err="1" smtClean="0"/>
              <a:t>most</a:t>
            </a:r>
            <a:r>
              <a:rPr lang="tr-TR" sz="2400" dirty="0" smtClean="0"/>
              <a:t> </a:t>
            </a:r>
            <a:r>
              <a:rPr lang="tr-TR" sz="2400" dirty="0" err="1" smtClean="0"/>
              <a:t>people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answered</a:t>
            </a:r>
            <a:r>
              <a:rPr lang="tr-TR" sz="2400" dirty="0" smtClean="0"/>
              <a:t> </a:t>
            </a:r>
            <a:r>
              <a:rPr lang="tr-TR" sz="2400" dirty="0" err="1" smtClean="0"/>
              <a:t>yes</a:t>
            </a:r>
            <a:r>
              <a:rPr lang="tr-TR" sz="2400" dirty="0" smtClean="0"/>
              <a:t>, </a:t>
            </a:r>
            <a:r>
              <a:rPr lang="tr-TR" sz="2400" dirty="0" err="1" smtClean="0"/>
              <a:t>prefer</a:t>
            </a:r>
            <a:r>
              <a:rPr lang="tr-TR" sz="2400" dirty="0" smtClean="0"/>
              <a:t> </a:t>
            </a:r>
            <a:r>
              <a:rPr lang="tr-TR" sz="2400" dirty="0" err="1" smtClean="0"/>
              <a:t>sci</a:t>
            </a:r>
            <a:r>
              <a:rPr lang="tr-TR" sz="2400" dirty="0" smtClean="0"/>
              <a:t>-fi </a:t>
            </a:r>
            <a:r>
              <a:rPr lang="tr-TR" sz="2400" dirty="0" err="1" smtClean="0"/>
              <a:t>books</a:t>
            </a:r>
            <a:r>
              <a:rPr lang="tr-TR" sz="2400" dirty="0" smtClean="0"/>
              <a:t>.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answers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 </a:t>
            </a:r>
            <a:r>
              <a:rPr lang="tr-TR" sz="2400" dirty="0" err="1" smtClean="0"/>
              <a:t>close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each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. But a </a:t>
            </a:r>
            <a:r>
              <a:rPr lang="tr-TR" sz="2400" dirty="0" err="1" smtClean="0"/>
              <a:t>few</a:t>
            </a:r>
            <a:r>
              <a:rPr lang="tr-TR" sz="2400" dirty="0" smtClean="0"/>
              <a:t> </a:t>
            </a:r>
            <a:r>
              <a:rPr lang="tr-TR" sz="2400" dirty="0" err="1" smtClean="0"/>
              <a:t>feople</a:t>
            </a:r>
            <a:r>
              <a:rPr lang="tr-TR" sz="2400" dirty="0" smtClean="0"/>
              <a:t> </a:t>
            </a:r>
            <a:r>
              <a:rPr lang="tr-TR" sz="2400" dirty="0" err="1" smtClean="0"/>
              <a:t>prefer</a:t>
            </a:r>
            <a:r>
              <a:rPr lang="tr-TR" sz="2400" dirty="0" smtClean="0"/>
              <a:t> </a:t>
            </a:r>
            <a:r>
              <a:rPr lang="tr-TR" sz="2400" dirty="0" err="1" smtClean="0"/>
              <a:t>technical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poetry</a:t>
            </a:r>
            <a:r>
              <a:rPr lang="tr-TR" sz="2400" dirty="0" smtClean="0"/>
              <a:t> </a:t>
            </a:r>
            <a:r>
              <a:rPr lang="tr-TR" sz="2400" dirty="0" err="1" smtClean="0"/>
              <a:t>books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2683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15-</a:t>
            </a:r>
            <a:r>
              <a:rPr lang="en-US" dirty="0"/>
              <a:t>How many books have you read 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/>
              <a:t>the past year?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285364"/>
              </p:ext>
            </p:extLst>
          </p:nvPr>
        </p:nvGraphicFramePr>
        <p:xfrm>
          <a:off x="1250950" y="2286000"/>
          <a:ext cx="5740054" cy="3965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7365078" y="2834639"/>
            <a:ext cx="3167148" cy="2726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/>
              <a:t>Clearly</a:t>
            </a:r>
            <a:r>
              <a:rPr lang="tr-TR" sz="2400" dirty="0" smtClean="0"/>
              <a:t>, </a:t>
            </a:r>
            <a:r>
              <a:rPr lang="tr-TR" sz="2400" dirty="0" err="1" smtClean="0"/>
              <a:t>most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people</a:t>
            </a:r>
            <a:r>
              <a:rPr lang="tr-TR" sz="2400" dirty="0" smtClean="0"/>
              <a:t>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read</a:t>
            </a:r>
            <a:r>
              <a:rPr lang="tr-TR" sz="2400" dirty="0" smtClean="0"/>
              <a:t>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than</a:t>
            </a:r>
            <a:r>
              <a:rPr lang="tr-TR" sz="2400" dirty="0" smtClean="0"/>
              <a:t> 3 </a:t>
            </a:r>
            <a:r>
              <a:rPr lang="tr-TR" sz="2400" dirty="0" err="1" smtClean="0"/>
              <a:t>books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past</a:t>
            </a:r>
            <a:r>
              <a:rPr lang="tr-TR" sz="2400" dirty="0" smtClean="0"/>
              <a:t> </a:t>
            </a:r>
            <a:r>
              <a:rPr lang="tr-TR" sz="2400" dirty="0" err="1" smtClean="0"/>
              <a:t>year</a:t>
            </a:r>
            <a:r>
              <a:rPr lang="tr-TR" sz="2400" dirty="0" smtClean="0"/>
              <a:t>.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number</a:t>
            </a:r>
            <a:r>
              <a:rPr lang="tr-TR" sz="2400" dirty="0" smtClean="0"/>
              <a:t> of  </a:t>
            </a:r>
            <a:r>
              <a:rPr lang="tr-TR" sz="2400" dirty="0" err="1" smtClean="0"/>
              <a:t>people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read</a:t>
            </a:r>
            <a:r>
              <a:rPr lang="tr-TR" sz="2400" dirty="0" smtClean="0"/>
              <a:t> 3 </a:t>
            </a:r>
            <a:r>
              <a:rPr lang="tr-TR" sz="2400" dirty="0" err="1" smtClean="0"/>
              <a:t>books</a:t>
            </a:r>
            <a:r>
              <a:rPr lang="tr-TR" sz="2400" dirty="0" smtClean="0"/>
              <a:t> is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than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remaining</a:t>
            </a:r>
            <a:r>
              <a:rPr lang="tr-TR" sz="2400" dirty="0" smtClean="0"/>
              <a:t> </a:t>
            </a:r>
            <a:r>
              <a:rPr lang="tr-TR" sz="2400" dirty="0" err="1" smtClean="0"/>
              <a:t>options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288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1273"/>
          </a:xfrm>
        </p:spPr>
        <p:txBody>
          <a:bodyPr/>
          <a:lstStyle/>
          <a:p>
            <a:pPr algn="ctr"/>
            <a:r>
              <a:rPr lang="tr-TR" dirty="0" smtClean="0"/>
              <a:t>1- how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078176"/>
              </p:ext>
            </p:extLst>
          </p:nvPr>
        </p:nvGraphicFramePr>
        <p:xfrm>
          <a:off x="984941" y="1354975"/>
          <a:ext cx="10203989" cy="357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518756" y="5020887"/>
            <a:ext cx="7780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pie</a:t>
            </a:r>
            <a:r>
              <a:rPr lang="tr-TR" dirty="0" smtClean="0"/>
              <a:t> </a:t>
            </a:r>
            <a:r>
              <a:rPr lang="tr-TR" dirty="0" err="1" smtClean="0"/>
              <a:t>chart</a:t>
            </a:r>
            <a:r>
              <a:rPr lang="tr-TR" dirty="0" smtClean="0"/>
              <a:t>, </a:t>
            </a:r>
            <a:r>
              <a:rPr lang="tr-TR" dirty="0" err="1" smtClean="0"/>
              <a:t>age</a:t>
            </a:r>
            <a:r>
              <a:rPr lang="tr-TR" dirty="0" smtClean="0"/>
              <a:t> </a:t>
            </a:r>
            <a:r>
              <a:rPr lang="tr-TR" dirty="0" err="1" smtClean="0"/>
              <a:t>range</a:t>
            </a:r>
            <a:r>
              <a:rPr lang="tr-TR" dirty="0" smtClean="0"/>
              <a:t> </a:t>
            </a:r>
            <a:r>
              <a:rPr lang="tr-TR" dirty="0" err="1" smtClean="0"/>
              <a:t>taking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survey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mostly</a:t>
            </a:r>
            <a:r>
              <a:rPr lang="tr-TR" dirty="0" smtClean="0"/>
              <a:t> 15 </a:t>
            </a:r>
            <a:r>
              <a:rPr lang="tr-TR" dirty="0" err="1" smtClean="0"/>
              <a:t>and</a:t>
            </a:r>
            <a:r>
              <a:rPr lang="tr-TR" dirty="0" smtClean="0"/>
              <a:t> 17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olds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18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olds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not </a:t>
            </a:r>
            <a:r>
              <a:rPr lang="tr-TR" dirty="0" err="1" smtClean="0"/>
              <a:t>participate</a:t>
            </a:r>
            <a:r>
              <a:rPr lang="tr-TR" dirty="0" smtClean="0"/>
              <a:t> in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survey.The</a:t>
            </a:r>
            <a:r>
              <a:rPr lang="tr-TR" dirty="0" smtClean="0"/>
              <a:t> </a:t>
            </a:r>
            <a:r>
              <a:rPr lang="tr-TR" dirty="0" err="1" smtClean="0"/>
              <a:t>least</a:t>
            </a:r>
            <a:r>
              <a:rPr lang="tr-TR" dirty="0" smtClean="0"/>
              <a:t> </a:t>
            </a:r>
            <a:r>
              <a:rPr lang="tr-TR" dirty="0" err="1" smtClean="0"/>
              <a:t>age</a:t>
            </a:r>
            <a:r>
              <a:rPr lang="tr-TR" dirty="0" smtClean="0"/>
              <a:t> </a:t>
            </a:r>
            <a:r>
              <a:rPr lang="tr-TR" dirty="0" err="1" smtClean="0"/>
              <a:t>range</a:t>
            </a:r>
            <a:r>
              <a:rPr lang="tr-TR" dirty="0" smtClean="0"/>
              <a:t> </a:t>
            </a:r>
            <a:r>
              <a:rPr lang="tr-TR" dirty="0" err="1" smtClean="0"/>
              <a:t>taking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survey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+20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olds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852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2- </a:t>
            </a:r>
            <a:r>
              <a:rPr lang="tr-TR" dirty="0" err="1" smtClean="0"/>
              <a:t>what</a:t>
            </a:r>
            <a:r>
              <a:rPr lang="tr-TR" dirty="0" smtClean="0"/>
              <a:t> ıs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gender</a:t>
            </a:r>
            <a:r>
              <a:rPr lang="tr-TR" dirty="0" smtClean="0"/>
              <a:t> 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836434"/>
              </p:ext>
            </p:extLst>
          </p:nvPr>
        </p:nvGraphicFramePr>
        <p:xfrm>
          <a:off x="1251678" y="1321723"/>
          <a:ext cx="10661189" cy="3790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874066" y="5112328"/>
            <a:ext cx="7115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pie</a:t>
            </a:r>
            <a:r>
              <a:rPr lang="tr-TR" dirty="0" smtClean="0"/>
              <a:t> </a:t>
            </a:r>
            <a:r>
              <a:rPr lang="tr-TR" dirty="0" err="1" smtClean="0"/>
              <a:t>chart</a:t>
            </a:r>
            <a:r>
              <a:rPr lang="tr-TR" dirty="0" smtClean="0"/>
              <a:t>,  </a:t>
            </a:r>
            <a:r>
              <a:rPr lang="tr-TR" dirty="0" err="1" smtClean="0"/>
              <a:t>females</a:t>
            </a:r>
            <a:r>
              <a:rPr lang="tr-TR" dirty="0" smtClean="0"/>
              <a:t> </a:t>
            </a:r>
            <a:r>
              <a:rPr lang="tr-TR" dirty="0" err="1" smtClean="0"/>
              <a:t>particapated</a:t>
            </a:r>
            <a:r>
              <a:rPr lang="tr-TR" dirty="0" smtClean="0"/>
              <a:t> in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survey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males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4106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3- </a:t>
            </a: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? 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897675"/>
              </p:ext>
            </p:extLst>
          </p:nvPr>
        </p:nvGraphicFramePr>
        <p:xfrm>
          <a:off x="1319055" y="1342722"/>
          <a:ext cx="10289013" cy="3951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406513" y="5380522"/>
            <a:ext cx="83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pie</a:t>
            </a:r>
            <a:r>
              <a:rPr lang="tr-TR" dirty="0" smtClean="0"/>
              <a:t> </a:t>
            </a:r>
            <a:r>
              <a:rPr lang="tr-TR" dirty="0" err="1" smtClean="0"/>
              <a:t>chart</a:t>
            </a:r>
            <a:r>
              <a:rPr lang="tr-TR" dirty="0" smtClean="0"/>
              <a:t> </a:t>
            </a:r>
            <a:r>
              <a:rPr lang="tr-TR" dirty="0" err="1" smtClean="0"/>
              <a:t>shows</a:t>
            </a:r>
            <a:r>
              <a:rPr lang="tr-TR" dirty="0" smtClean="0"/>
              <a:t> </a:t>
            </a:r>
            <a:r>
              <a:rPr lang="tr-TR" dirty="0" err="1" smtClean="0"/>
              <a:t>Turkey</a:t>
            </a:r>
            <a:r>
              <a:rPr lang="tr-TR" dirty="0" smtClean="0"/>
              <a:t>’ s </a:t>
            </a:r>
            <a:r>
              <a:rPr lang="tr-TR" dirty="0" err="1" smtClean="0"/>
              <a:t>results</a:t>
            </a:r>
            <a:r>
              <a:rPr lang="tr-TR" dirty="0" smtClean="0"/>
              <a:t> in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survey</a:t>
            </a:r>
            <a:r>
              <a:rPr lang="tr-TR" dirty="0" smtClean="0"/>
              <a:t>,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participants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Turkey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880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8306" y="392010"/>
            <a:ext cx="10178322" cy="1691859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4- </a:t>
            </a:r>
            <a:r>
              <a:rPr lang="tr-TR" sz="4400" dirty="0" smtClean="0"/>
              <a:t>how </a:t>
            </a:r>
            <a:r>
              <a:rPr lang="tr-TR" sz="4400" dirty="0" err="1" smtClean="0"/>
              <a:t>much</a:t>
            </a:r>
            <a:r>
              <a:rPr lang="tr-TR" sz="4400" dirty="0" smtClean="0"/>
              <a:t> </a:t>
            </a:r>
            <a:r>
              <a:rPr lang="tr-TR" sz="4400" dirty="0" err="1" smtClean="0"/>
              <a:t>tıme,per</a:t>
            </a:r>
            <a:r>
              <a:rPr lang="tr-TR" sz="4400" dirty="0" smtClean="0"/>
              <a:t> </a:t>
            </a:r>
            <a:r>
              <a:rPr lang="tr-TR" sz="4400" dirty="0" err="1" smtClean="0"/>
              <a:t>day</a:t>
            </a:r>
            <a:r>
              <a:rPr lang="tr-TR" sz="4400" dirty="0" smtClean="0"/>
              <a:t>, do </a:t>
            </a:r>
            <a:r>
              <a:rPr lang="tr-TR" sz="4400" dirty="0" err="1" smtClean="0"/>
              <a:t>you</a:t>
            </a:r>
            <a:r>
              <a:rPr lang="tr-TR" sz="4400" dirty="0" smtClean="0"/>
              <a:t> </a:t>
            </a:r>
            <a:r>
              <a:rPr lang="tr-TR" sz="4400" dirty="0" err="1" smtClean="0"/>
              <a:t>spend</a:t>
            </a:r>
            <a:r>
              <a:rPr lang="tr-TR" sz="4400" dirty="0" smtClean="0"/>
              <a:t> </a:t>
            </a:r>
            <a:br>
              <a:rPr lang="tr-TR" sz="4400" dirty="0" smtClean="0"/>
            </a:br>
            <a:r>
              <a:rPr lang="tr-TR" sz="4400" dirty="0" err="1" smtClean="0"/>
              <a:t>wıth</a:t>
            </a:r>
            <a:r>
              <a:rPr lang="tr-TR" sz="4400" dirty="0" smtClean="0"/>
              <a:t> </a:t>
            </a:r>
            <a:r>
              <a:rPr lang="tr-TR" sz="4400" dirty="0" err="1" smtClean="0"/>
              <a:t>your</a:t>
            </a:r>
            <a:r>
              <a:rPr lang="tr-TR" sz="4400" dirty="0" smtClean="0"/>
              <a:t> </a:t>
            </a:r>
            <a:r>
              <a:rPr lang="tr-TR" sz="4400" dirty="0" err="1" smtClean="0"/>
              <a:t>favourıte</a:t>
            </a:r>
            <a:r>
              <a:rPr lang="tr-TR" sz="4400" dirty="0" smtClean="0"/>
              <a:t> </a:t>
            </a:r>
            <a:r>
              <a:rPr lang="tr-TR" sz="4400" dirty="0" err="1" smtClean="0"/>
              <a:t>leısure</a:t>
            </a:r>
            <a:r>
              <a:rPr lang="tr-TR" sz="4400" dirty="0" smtClean="0"/>
              <a:t> </a:t>
            </a:r>
            <a:r>
              <a:rPr lang="tr-TR" sz="4400" dirty="0" err="1" smtClean="0"/>
              <a:t>actıvıty</a:t>
            </a:r>
            <a:r>
              <a:rPr lang="tr-TR" sz="4400" dirty="0" smtClean="0"/>
              <a:t> ?</a:t>
            </a:r>
            <a:endParaRPr lang="tr-TR" sz="4400" dirty="0"/>
          </a:p>
        </p:txBody>
      </p:sp>
      <p:graphicFrame>
        <p:nvGraphicFramePr>
          <p:cNvPr id="10" name="İçerik Yer Tutucus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158587"/>
              </p:ext>
            </p:extLst>
          </p:nvPr>
        </p:nvGraphicFramePr>
        <p:xfrm>
          <a:off x="1242636" y="1992429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2327564" y="5494713"/>
            <a:ext cx="7847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pie</a:t>
            </a:r>
            <a:r>
              <a:rPr lang="tr-TR" dirty="0" smtClean="0"/>
              <a:t> </a:t>
            </a:r>
            <a:r>
              <a:rPr lang="tr-TR" dirty="0" err="1" smtClean="0"/>
              <a:t>chart</a:t>
            </a:r>
            <a:r>
              <a:rPr lang="tr-TR" dirty="0" smtClean="0"/>
              <a:t>, </a:t>
            </a:r>
            <a:r>
              <a:rPr lang="en-US" dirty="0"/>
              <a:t>people who have taken a part in this questionnaire mostly </a:t>
            </a:r>
            <a:r>
              <a:rPr lang="en-US" dirty="0" smtClean="0"/>
              <a:t>spend </a:t>
            </a:r>
            <a:r>
              <a:rPr lang="en-US" dirty="0"/>
              <a:t>1 to 2 </a:t>
            </a:r>
            <a:r>
              <a:rPr lang="en-US" dirty="0" smtClean="0"/>
              <a:t>hours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favourite</a:t>
            </a:r>
            <a:r>
              <a:rPr lang="tr-TR" dirty="0" smtClean="0"/>
              <a:t> </a:t>
            </a:r>
            <a:r>
              <a:rPr lang="tr-TR" dirty="0" err="1" smtClean="0"/>
              <a:t>leisure</a:t>
            </a:r>
            <a:r>
              <a:rPr lang="tr-TR" dirty="0" smtClean="0"/>
              <a:t> </a:t>
            </a:r>
            <a:r>
              <a:rPr lang="tr-TR" dirty="0" err="1" smtClean="0"/>
              <a:t>activity.And</a:t>
            </a:r>
            <a:r>
              <a:rPr lang="tr-TR" dirty="0" smtClean="0"/>
              <a:t> a </a:t>
            </a:r>
            <a:r>
              <a:rPr lang="tr-TR" dirty="0" err="1" smtClean="0"/>
              <a:t>few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spend</a:t>
            </a:r>
            <a:r>
              <a:rPr lang="tr-TR" dirty="0" smtClean="0"/>
              <a:t> </a:t>
            </a:r>
            <a:r>
              <a:rPr lang="tr-TR" dirty="0" err="1" smtClean="0"/>
              <a:t>less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1 </a:t>
            </a:r>
            <a:r>
              <a:rPr lang="tr-TR" dirty="0" err="1" smtClean="0"/>
              <a:t>hour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94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5- </a:t>
            </a:r>
            <a:r>
              <a:rPr lang="tr-TR" dirty="0" err="1" smtClean="0"/>
              <a:t>whıch</a:t>
            </a:r>
            <a:r>
              <a:rPr lang="tr-TR" dirty="0" smtClean="0"/>
              <a:t> ıs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favourıte</a:t>
            </a:r>
            <a:r>
              <a:rPr lang="tr-TR" dirty="0" smtClean="0"/>
              <a:t> </a:t>
            </a:r>
            <a:r>
              <a:rPr lang="tr-TR" dirty="0" err="1" smtClean="0"/>
              <a:t>leısure</a:t>
            </a:r>
            <a:r>
              <a:rPr lang="tr-TR" dirty="0" smtClean="0"/>
              <a:t> </a:t>
            </a:r>
            <a:r>
              <a:rPr lang="tr-TR" dirty="0" err="1" smtClean="0"/>
              <a:t>tıme</a:t>
            </a:r>
            <a:r>
              <a:rPr lang="tr-TR" dirty="0" smtClean="0"/>
              <a:t> </a:t>
            </a:r>
            <a:r>
              <a:rPr lang="tr-TR" dirty="0" err="1" smtClean="0"/>
              <a:t>actıvıty</a:t>
            </a:r>
            <a:r>
              <a:rPr lang="tr-TR" dirty="0" smtClean="0"/>
              <a:t> 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902968"/>
              </p:ext>
            </p:extLst>
          </p:nvPr>
        </p:nvGraphicFramePr>
        <p:xfrm>
          <a:off x="1458767" y="2094806"/>
          <a:ext cx="6712644" cy="4264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8670175" y="2419004"/>
            <a:ext cx="24190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pie</a:t>
            </a:r>
            <a:r>
              <a:rPr lang="tr-TR" dirty="0" smtClean="0"/>
              <a:t> </a:t>
            </a:r>
            <a:r>
              <a:rPr lang="tr-TR" dirty="0" err="1" smtClean="0"/>
              <a:t>chart</a:t>
            </a:r>
            <a:r>
              <a:rPr lang="tr-TR" dirty="0" smtClean="0"/>
              <a:t>,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taken</a:t>
            </a:r>
            <a:r>
              <a:rPr lang="tr-TR" dirty="0" smtClean="0"/>
              <a:t> a </a:t>
            </a:r>
            <a:r>
              <a:rPr lang="tr-TR" dirty="0" err="1" smtClean="0"/>
              <a:t>part</a:t>
            </a:r>
            <a:r>
              <a:rPr lang="tr-TR" dirty="0" smtClean="0"/>
              <a:t> in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survey</a:t>
            </a:r>
            <a:r>
              <a:rPr lang="tr-TR" dirty="0" smtClean="0"/>
              <a:t>,  </a:t>
            </a:r>
            <a:r>
              <a:rPr lang="tr-TR" dirty="0" err="1" smtClean="0"/>
              <a:t>mostly</a:t>
            </a:r>
            <a:r>
              <a:rPr lang="tr-TR" dirty="0" smtClean="0"/>
              <a:t> </a:t>
            </a:r>
            <a:r>
              <a:rPr lang="tr-TR" dirty="0" err="1" smtClean="0"/>
              <a:t>spending</a:t>
            </a:r>
            <a:r>
              <a:rPr lang="tr-TR" dirty="0" smtClean="0"/>
              <a:t> a  time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networks</a:t>
            </a:r>
            <a:r>
              <a:rPr lang="tr-TR" dirty="0" smtClean="0"/>
              <a:t>.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, </a:t>
            </a:r>
            <a:r>
              <a:rPr lang="tr-TR" dirty="0" err="1"/>
              <a:t>p</a:t>
            </a:r>
            <a:r>
              <a:rPr lang="tr-TR" dirty="0" err="1" smtClean="0"/>
              <a:t>laying</a:t>
            </a:r>
            <a:r>
              <a:rPr lang="tr-TR" dirty="0" smtClean="0"/>
              <a:t> online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reading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popular </a:t>
            </a:r>
            <a:r>
              <a:rPr lang="tr-TR" dirty="0" err="1" smtClean="0"/>
              <a:t>activities</a:t>
            </a:r>
            <a:r>
              <a:rPr lang="tr-TR" dirty="0" smtClean="0"/>
              <a:t>. A </a:t>
            </a:r>
            <a:r>
              <a:rPr lang="tr-TR" dirty="0" err="1" smtClean="0"/>
              <a:t>few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spend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time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family.But</a:t>
            </a:r>
            <a:r>
              <a:rPr lang="tr-TR" dirty="0" smtClean="0"/>
              <a:t> </a:t>
            </a:r>
            <a:r>
              <a:rPr lang="tr-TR" dirty="0" err="1" smtClean="0"/>
              <a:t>nobody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err="1" smtClean="0"/>
              <a:t>volunteering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8699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6-</a:t>
            </a:r>
            <a:r>
              <a:rPr lang="en-US" dirty="0"/>
              <a:t>Why </a:t>
            </a:r>
            <a:r>
              <a:rPr lang="en-US" dirty="0" smtClean="0"/>
              <a:t>d</a:t>
            </a:r>
            <a:r>
              <a:rPr lang="tr-TR" dirty="0" smtClean="0"/>
              <a:t>I</a:t>
            </a:r>
            <a:r>
              <a:rPr lang="en-US" dirty="0" smtClean="0"/>
              <a:t>d </a:t>
            </a:r>
            <a:r>
              <a:rPr lang="en-US" dirty="0"/>
              <a:t>you choose that </a:t>
            </a:r>
            <a:r>
              <a:rPr lang="en-US" dirty="0" smtClean="0"/>
              <a:t>act</a:t>
            </a:r>
            <a:r>
              <a:rPr lang="tr-TR" dirty="0" smtClean="0"/>
              <a:t>I</a:t>
            </a:r>
            <a:r>
              <a:rPr lang="en-US" dirty="0" smtClean="0"/>
              <a:t>v</a:t>
            </a:r>
            <a:r>
              <a:rPr lang="tr-TR" dirty="0" smtClean="0"/>
              <a:t>I</a:t>
            </a:r>
            <a:r>
              <a:rPr lang="en-US" dirty="0" smtClean="0"/>
              <a:t>ty</a:t>
            </a:r>
            <a:r>
              <a:rPr lang="en-US" dirty="0"/>
              <a:t>?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answers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as </a:t>
            </a:r>
            <a:r>
              <a:rPr lang="tr-TR" dirty="0" err="1" smtClean="0"/>
              <a:t>follows</a:t>
            </a:r>
            <a:r>
              <a:rPr lang="tr-TR" dirty="0" smtClean="0"/>
              <a:t>:</a:t>
            </a:r>
          </a:p>
          <a:p>
            <a:pPr>
              <a:buFontTx/>
              <a:buChar char="-"/>
            </a:pP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it’s</a:t>
            </a:r>
            <a:r>
              <a:rPr lang="tr-TR" dirty="0" smtClean="0"/>
              <a:t> </a:t>
            </a:r>
            <a:r>
              <a:rPr lang="tr-TR" dirty="0" err="1" smtClean="0"/>
              <a:t>interesting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/>
              <a:t>I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it.</a:t>
            </a:r>
          </a:p>
          <a:p>
            <a:pPr>
              <a:buFontTx/>
              <a:buChar char="-"/>
            </a:pPr>
            <a:r>
              <a:rPr lang="tr-TR" dirty="0" smtClean="0"/>
              <a:t>I </a:t>
            </a:r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 smtClean="0"/>
              <a:t>know</a:t>
            </a:r>
            <a:r>
              <a:rPr lang="tr-TR" dirty="0" smtClean="0"/>
              <a:t>.</a:t>
            </a:r>
          </a:p>
          <a:p>
            <a:pPr>
              <a:buFontTx/>
              <a:buChar char="-"/>
            </a:pPr>
            <a:r>
              <a:rPr lang="tr-TR" dirty="0" err="1" smtClean="0"/>
              <a:t>Because</a:t>
            </a:r>
            <a:r>
              <a:rPr lang="tr-TR" dirty="0" smtClean="0"/>
              <a:t> I </a:t>
            </a:r>
            <a:r>
              <a:rPr lang="tr-TR" dirty="0" err="1" smtClean="0"/>
              <a:t>really</a:t>
            </a:r>
            <a:r>
              <a:rPr lang="tr-TR" dirty="0" smtClean="0"/>
              <a:t> </a:t>
            </a:r>
            <a:r>
              <a:rPr lang="tr-TR" dirty="0" err="1" smtClean="0"/>
              <a:t>enjoy</a:t>
            </a:r>
            <a:r>
              <a:rPr lang="tr-TR" dirty="0" smtClean="0"/>
              <a:t>.</a:t>
            </a:r>
          </a:p>
          <a:p>
            <a:pPr>
              <a:buFontTx/>
              <a:buChar char="-"/>
            </a:pPr>
            <a:r>
              <a:rPr lang="tr-TR" dirty="0" smtClean="0"/>
              <a:t>I </a:t>
            </a:r>
            <a:r>
              <a:rPr lang="tr-TR" dirty="0" err="1" smtClean="0"/>
              <a:t>love</a:t>
            </a:r>
            <a:r>
              <a:rPr lang="tr-TR" dirty="0" smtClean="0"/>
              <a:t> </a:t>
            </a:r>
            <a:r>
              <a:rPr lang="tr-TR" dirty="0" err="1" smtClean="0"/>
              <a:t>spending</a:t>
            </a:r>
            <a:r>
              <a:rPr lang="tr-TR" dirty="0" smtClean="0"/>
              <a:t> time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I </a:t>
            </a:r>
            <a:r>
              <a:rPr lang="tr-TR" dirty="0" err="1" smtClean="0"/>
              <a:t>consider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r>
              <a:rPr lang="tr-TR" dirty="0" smtClean="0"/>
              <a:t> </a:t>
            </a:r>
            <a:r>
              <a:rPr lang="tr-TR" dirty="0" err="1" smtClean="0"/>
              <a:t>plays</a:t>
            </a:r>
            <a:r>
              <a:rPr lang="tr-TR" dirty="0" smtClean="0"/>
              <a:t> a </a:t>
            </a:r>
            <a:r>
              <a:rPr lang="tr-TR" dirty="0" err="1" smtClean="0"/>
              <a:t>major</a:t>
            </a:r>
            <a:r>
              <a:rPr lang="tr-TR" dirty="0" smtClean="0"/>
              <a:t> role in </a:t>
            </a:r>
            <a:r>
              <a:rPr lang="tr-TR" dirty="0" err="1" smtClean="0"/>
              <a:t>my</a:t>
            </a:r>
            <a:r>
              <a:rPr lang="tr-TR" dirty="0" smtClean="0"/>
              <a:t> life.</a:t>
            </a:r>
          </a:p>
          <a:p>
            <a:pPr>
              <a:buFontTx/>
              <a:buChar char="-"/>
            </a:pPr>
            <a:r>
              <a:rPr lang="tr-TR" dirty="0" err="1" smtClean="0"/>
              <a:t>Because</a:t>
            </a:r>
            <a:r>
              <a:rPr lang="tr-TR" dirty="0" smtClean="0"/>
              <a:t> I </a:t>
            </a:r>
            <a:r>
              <a:rPr lang="tr-TR" dirty="0" err="1" smtClean="0"/>
              <a:t>want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a fit </a:t>
            </a:r>
            <a:r>
              <a:rPr lang="tr-TR" dirty="0" err="1" smtClean="0"/>
              <a:t>person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327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7-how </a:t>
            </a:r>
            <a:r>
              <a:rPr lang="tr-TR" dirty="0" err="1" smtClean="0"/>
              <a:t>satısfıed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wıth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actıvıty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choose</a:t>
            </a:r>
            <a:r>
              <a:rPr lang="tr-TR" dirty="0" smtClean="0"/>
              <a:t> 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198215"/>
              </p:ext>
            </p:extLst>
          </p:nvPr>
        </p:nvGraphicFramePr>
        <p:xfrm>
          <a:off x="1251678" y="1874517"/>
          <a:ext cx="5423442" cy="4472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7872153" y="2610196"/>
            <a:ext cx="26600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/>
              <a:t>According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pie</a:t>
            </a:r>
            <a:r>
              <a:rPr lang="tr-TR" sz="2400" dirty="0" smtClean="0"/>
              <a:t> </a:t>
            </a:r>
            <a:r>
              <a:rPr lang="tr-TR" sz="2400" dirty="0" err="1" smtClean="0"/>
              <a:t>chart</a:t>
            </a:r>
            <a:r>
              <a:rPr lang="tr-TR" sz="2400" dirty="0" smtClean="0"/>
              <a:t>, </a:t>
            </a:r>
            <a:r>
              <a:rPr lang="tr-TR" sz="2400" dirty="0" err="1"/>
              <a:t>m</a:t>
            </a:r>
            <a:r>
              <a:rPr lang="tr-TR" sz="2400" dirty="0" err="1" smtClean="0"/>
              <a:t>ost</a:t>
            </a:r>
            <a:r>
              <a:rPr lang="tr-TR" sz="2400" dirty="0" smtClean="0"/>
              <a:t> </a:t>
            </a:r>
            <a:r>
              <a:rPr lang="tr-TR" sz="2400" dirty="0" err="1" smtClean="0"/>
              <a:t>people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very</a:t>
            </a:r>
            <a:r>
              <a:rPr lang="tr-TR" sz="2400" dirty="0" smtClean="0"/>
              <a:t> </a:t>
            </a:r>
            <a:r>
              <a:rPr lang="tr-TR" sz="2400" dirty="0" err="1" smtClean="0"/>
              <a:t>satisfied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satisfied</a:t>
            </a:r>
            <a:r>
              <a:rPr lang="tr-TR" sz="2400" dirty="0" smtClean="0"/>
              <a:t> , </a:t>
            </a:r>
            <a:r>
              <a:rPr lang="tr-TR" sz="2400" dirty="0" err="1" smtClean="0"/>
              <a:t>only</a:t>
            </a:r>
            <a:r>
              <a:rPr lang="tr-TR" sz="2400" dirty="0" smtClean="0"/>
              <a:t> a </a:t>
            </a:r>
            <a:r>
              <a:rPr lang="tr-TR" sz="2400" dirty="0" err="1" smtClean="0"/>
              <a:t>few</a:t>
            </a:r>
            <a:r>
              <a:rPr lang="tr-TR" sz="2400" dirty="0" smtClean="0"/>
              <a:t> </a:t>
            </a:r>
            <a:r>
              <a:rPr lang="tr-TR" sz="2400" dirty="0" err="1" smtClean="0"/>
              <a:t>people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dissatisfied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activity</a:t>
            </a:r>
            <a:r>
              <a:rPr lang="tr-TR" sz="2400" dirty="0" smtClean="0"/>
              <a:t>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choose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45325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704110"/>
          </a:xfrm>
        </p:spPr>
        <p:txBody>
          <a:bodyPr>
            <a:noAutofit/>
          </a:bodyPr>
          <a:lstStyle/>
          <a:p>
            <a:pPr algn="ctr"/>
            <a:r>
              <a:rPr lang="tr-TR" sz="4000" dirty="0" smtClean="0"/>
              <a:t>8- </a:t>
            </a:r>
            <a:r>
              <a:rPr lang="en-US" sz="4000" dirty="0"/>
              <a:t>Do you </a:t>
            </a:r>
            <a:r>
              <a:rPr lang="en-US" sz="4000" dirty="0" err="1" smtClean="0"/>
              <a:t>th</a:t>
            </a:r>
            <a:r>
              <a:rPr lang="tr-TR" sz="4000" dirty="0" smtClean="0"/>
              <a:t>ı</a:t>
            </a:r>
            <a:r>
              <a:rPr lang="en-US" sz="4000" dirty="0" err="1" smtClean="0"/>
              <a:t>nk</a:t>
            </a:r>
            <a:r>
              <a:rPr lang="en-US" sz="4000" dirty="0" smtClean="0"/>
              <a:t> </a:t>
            </a:r>
            <a:r>
              <a:rPr lang="en-US" sz="4000" dirty="0"/>
              <a:t>that </a:t>
            </a:r>
            <a:r>
              <a:rPr lang="en-US" sz="4000" dirty="0" smtClean="0"/>
              <a:t>act</a:t>
            </a:r>
            <a:r>
              <a:rPr lang="tr-TR" sz="4000" dirty="0" smtClean="0"/>
              <a:t>ı</a:t>
            </a:r>
            <a:r>
              <a:rPr lang="en-US" sz="4000" dirty="0" smtClean="0"/>
              <a:t>v</a:t>
            </a:r>
            <a:r>
              <a:rPr lang="tr-TR" sz="4000" dirty="0" smtClean="0"/>
              <a:t>ı</a:t>
            </a:r>
            <a:r>
              <a:rPr lang="en-US" sz="4000" dirty="0" smtClean="0"/>
              <a:t>ty </a:t>
            </a:r>
            <a:r>
              <a:rPr lang="en-US" sz="4000" dirty="0"/>
              <a:t>can be helpful for your future career and your personal development?</a:t>
            </a:r>
            <a:endParaRPr lang="tr-TR" sz="40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183825"/>
              </p:ext>
            </p:extLst>
          </p:nvPr>
        </p:nvGraphicFramePr>
        <p:xfrm>
          <a:off x="1527895" y="2394066"/>
          <a:ext cx="6202942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8445731" y="2876204"/>
            <a:ext cx="26101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pie</a:t>
            </a:r>
            <a:r>
              <a:rPr lang="tr-TR" dirty="0" smtClean="0"/>
              <a:t> </a:t>
            </a:r>
            <a:r>
              <a:rPr lang="tr-TR" dirty="0" err="1" smtClean="0"/>
              <a:t>chart</a:t>
            </a:r>
            <a:r>
              <a:rPr lang="tr-TR" dirty="0" smtClean="0"/>
              <a:t>,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taken</a:t>
            </a:r>
            <a:r>
              <a:rPr lang="tr-TR" dirty="0" smtClean="0"/>
              <a:t> a </a:t>
            </a:r>
            <a:r>
              <a:rPr lang="tr-TR" dirty="0" err="1" smtClean="0"/>
              <a:t>part</a:t>
            </a:r>
            <a:r>
              <a:rPr lang="tr-TR" dirty="0" smtClean="0"/>
              <a:t> in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survey</a:t>
            </a:r>
            <a:r>
              <a:rPr lang="tr-TR" dirty="0" smtClean="0"/>
              <a:t>,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choose</a:t>
            </a:r>
            <a:r>
              <a:rPr lang="tr-TR" dirty="0" smtClean="0"/>
              <a:t> can be </a:t>
            </a:r>
            <a:r>
              <a:rPr lang="tr-TR" dirty="0" err="1" smtClean="0"/>
              <a:t>helpful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future</a:t>
            </a:r>
            <a:r>
              <a:rPr lang="tr-TR" dirty="0" smtClean="0"/>
              <a:t> </a:t>
            </a:r>
            <a:r>
              <a:rPr lang="tr-TR" dirty="0" err="1" smtClean="0"/>
              <a:t>career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416679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306</TotalTime>
  <Words>771</Words>
  <Application>Microsoft Office PowerPoint</Application>
  <PresentationFormat>Widescreen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Impact</vt:lpstr>
      <vt:lpstr>Roboto</vt:lpstr>
      <vt:lpstr>Badge</vt:lpstr>
      <vt:lpstr>Leısure tıme habıts questıonnaıre </vt:lpstr>
      <vt:lpstr>1- how old are you ?</vt:lpstr>
      <vt:lpstr>2- what ıs your gender ?</vt:lpstr>
      <vt:lpstr>3- where are you from ? </vt:lpstr>
      <vt:lpstr>4- how much tıme,per day, do you spend  wıth your favourıte leısure actıvıty ?</vt:lpstr>
      <vt:lpstr>5- whıch ıs your favourıte leısure tıme actıvıty ?</vt:lpstr>
      <vt:lpstr>6-Why dId you choose that actIvIty? </vt:lpstr>
      <vt:lpstr>7-how satısfıed are you wıth the actıvıty you choose ?</vt:lpstr>
      <vt:lpstr>8- Do you thınk that actıvıty can be helpful for your future career and your personal development?</vt:lpstr>
      <vt:lpstr>9-Justıfy your answer, please.</vt:lpstr>
      <vt:lpstr>10- Does your famIly support you on your choIce of leIsure tIme actIvItIes? </vt:lpstr>
      <vt:lpstr>11-What about your frIends? Do they support you on your choIce? </vt:lpstr>
      <vt:lpstr>12-Do you prefer doIng your leIsure actIvIty on your own or wIth frIends?  </vt:lpstr>
      <vt:lpstr>13-If you answered "on my own", would you consIder takIng up readIng as a way of boostIng your skIlls for lIfe and general knowledge?</vt:lpstr>
      <vt:lpstr>14-If you answered yes, what type of books would you prefer?</vt:lpstr>
      <vt:lpstr>15-How many books have you read ın the past year?</vt:lpstr>
    </vt:vector>
  </TitlesOfParts>
  <Company>NouS/TncTR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Leısure tıme habıts questıonnaıre</dc:title>
  <dc:creator>Windows Kullanıcısı</dc:creator>
  <cp:lastModifiedBy>english</cp:lastModifiedBy>
  <cp:revision>34</cp:revision>
  <dcterms:created xsi:type="dcterms:W3CDTF">2018-07-29T17:17:57Z</dcterms:created>
  <dcterms:modified xsi:type="dcterms:W3CDTF">2018-09-27T09:15:39Z</dcterms:modified>
</cp:coreProperties>
</file>