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46" d="100"/>
          <a:sy n="46" d="100"/>
        </p:scale>
        <p:origin x="-6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D3FB09-8288-4F7E-8670-88226DDCD17F}" type="datetimeFigureOut">
              <a:rPr lang="it-IT" smtClean="0"/>
              <a:t>28/02/2018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381660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D3FB09-8288-4F7E-8670-88226DDCD17F}" type="datetimeFigureOut">
              <a:rPr lang="it-IT" smtClean="0"/>
              <a:t>28/02/2018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70583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D3FB09-8288-4F7E-8670-88226DDCD17F}" type="datetimeFigureOut">
              <a:rPr lang="it-IT" smtClean="0"/>
              <a:t>28/02/2018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67658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D3FB09-8288-4F7E-8670-88226DDCD17F}" type="datetimeFigureOut">
              <a:rPr lang="it-IT" smtClean="0"/>
              <a:t>28/02/2018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190943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D3FB09-8288-4F7E-8670-88226DDCD17F}" type="datetimeFigureOut">
              <a:rPr lang="it-IT" smtClean="0"/>
              <a:t>28/02/2018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45491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D3FB09-8288-4F7E-8670-88226DDCD17F}" type="datetimeFigureOut">
              <a:rPr lang="it-IT" smtClean="0"/>
              <a:t>28/02/2018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347058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D3FB09-8288-4F7E-8670-88226DDCD17F}" type="datetimeFigureOut">
              <a:rPr lang="it-IT" smtClean="0"/>
              <a:t>28/02/2018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152129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ED3FB09-8288-4F7E-8670-88226DDCD17F}" type="datetimeFigureOut">
              <a:rPr lang="it-IT" smtClean="0"/>
              <a:t>28/02/2018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158020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D3FB09-8288-4F7E-8670-88226DDCD17F}" type="datetimeFigureOut">
              <a:rPr lang="it-IT" smtClean="0"/>
              <a:t>28/02/2018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78744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D3FB09-8288-4F7E-8670-88226DDCD17F}" type="datetimeFigureOut">
              <a:rPr lang="it-IT" smtClean="0"/>
              <a:t>28/02/2018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186755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D3FB09-8288-4F7E-8670-88226DDCD17F}" type="datetimeFigureOut">
              <a:rPr lang="it-IT" smtClean="0"/>
              <a:t>28/02/2018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359131-5E17-47B6-9324-4724620AB2A1}" type="slidenum">
              <a:rPr lang="it-IT" smtClean="0"/>
              <a:t>‹N›</a:t>
            </a:fld>
            <a:endParaRPr lang="it-IT"/>
          </a:p>
        </p:txBody>
      </p:sp>
    </p:spTree>
    <p:extLst>
      <p:ext uri="{BB962C8B-B14F-4D97-AF65-F5344CB8AC3E}">
        <p14:creationId xmlns:p14="http://schemas.microsoft.com/office/powerpoint/2010/main" val="428418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3FB09-8288-4F7E-8670-88226DDCD17F}" type="datetimeFigureOut">
              <a:rPr lang="it-IT" smtClean="0"/>
              <a:t>28/02/2018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59131-5E17-47B6-9324-4724620AB2A1}" type="slidenum">
              <a:rPr lang="it-IT" smtClean="0"/>
              <a:t>‹N›</a:t>
            </a:fld>
            <a:endParaRPr lang="it-IT"/>
          </a:p>
        </p:txBody>
      </p:sp>
    </p:spTree>
    <p:extLst>
      <p:ext uri="{BB962C8B-B14F-4D97-AF65-F5344CB8AC3E}">
        <p14:creationId xmlns:p14="http://schemas.microsoft.com/office/powerpoint/2010/main" val="248899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97361" y="241977"/>
            <a:ext cx="6328207"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it-IT"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Italian</a:t>
            </a:r>
            <a:r>
              <a:rPr lang="it-IT"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National </a:t>
            </a:r>
            <a:r>
              <a:rPr lang="it-IT"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Food</a:t>
            </a:r>
            <a:endPar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ttangolo 4"/>
          <p:cNvSpPr/>
          <p:nvPr/>
        </p:nvSpPr>
        <p:spPr>
          <a:xfrm>
            <a:off x="1660308" y="1009616"/>
            <a:ext cx="8108159" cy="132343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it-IT"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ITT G. MALAFARINA</a:t>
            </a:r>
          </a:p>
          <a:p>
            <a:pPr algn="ctr"/>
            <a:r>
              <a:rPr lang="it-IT"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 </a:t>
            </a:r>
            <a:r>
              <a:rPr lang="it-IT" sz="40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traditional</a:t>
            </a:r>
            <a:r>
              <a:rPr lang="it-IT"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it-IT" sz="40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Italian</a:t>
            </a:r>
            <a:r>
              <a:rPr lang="it-IT"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it-IT" sz="40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meal</a:t>
            </a:r>
            <a:endParaRPr lang="it-IT"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Immagine 5"/>
          <p:cNvPicPr>
            <a:picLocks noChangeAspect="1"/>
          </p:cNvPicPr>
          <p:nvPr/>
        </p:nvPicPr>
        <p:blipFill>
          <a:blip r:embed="rId2"/>
          <a:stretch>
            <a:fillRect/>
          </a:stretch>
        </p:blipFill>
        <p:spPr>
          <a:xfrm>
            <a:off x="409776" y="3805431"/>
            <a:ext cx="6472206" cy="2521895"/>
          </a:xfrm>
          <a:prstGeom prst="rect">
            <a:avLst/>
          </a:prstGeom>
        </p:spPr>
      </p:pic>
      <p:pic>
        <p:nvPicPr>
          <p:cNvPr id="1026" name="Picture 2" descr="E:\Portugal Youngsters\activities\Fin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57" y="509082"/>
            <a:ext cx="3834437" cy="364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6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51443" y="241977"/>
            <a:ext cx="4820038"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it-IT"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Starter- Caprese</a:t>
            </a:r>
            <a:endPar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CasellaDiTesto 2"/>
          <p:cNvSpPr txBox="1"/>
          <p:nvPr/>
        </p:nvSpPr>
        <p:spPr>
          <a:xfrm>
            <a:off x="1119582" y="5816714"/>
            <a:ext cx="10125307" cy="646331"/>
          </a:xfrm>
          <a:prstGeom prst="rect">
            <a:avLst/>
          </a:prstGeom>
          <a:noFill/>
        </p:spPr>
        <p:txBody>
          <a:bodyPr wrap="square" rtlCol="0">
            <a:spAutoFit/>
          </a:bodyPr>
          <a:lstStyle/>
          <a:p>
            <a:pPr algn="just"/>
            <a:r>
              <a:rPr lang="en-US" dirty="0" err="1" smtClean="0"/>
              <a:t>Insalata</a:t>
            </a:r>
            <a:r>
              <a:rPr lang="en-US" dirty="0" smtClean="0"/>
              <a:t> </a:t>
            </a:r>
            <a:r>
              <a:rPr lang="en-US" dirty="0" err="1" smtClean="0"/>
              <a:t>Caprese</a:t>
            </a:r>
            <a:r>
              <a:rPr lang="en-US" dirty="0" smtClean="0"/>
              <a:t> is a simple Italian salad, made of sliced fresh mozzarella, tomatoes, and sweet basil, seasoned with salt and olive oil. It features the colors of the Italian flag: green, white, and red.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22" y="1214856"/>
            <a:ext cx="5910140" cy="4432605"/>
          </a:xfrm>
          <a:prstGeom prst="rect">
            <a:avLst/>
          </a:prstGeom>
          <a:effectLst>
            <a:softEdge rad="50800"/>
          </a:effectLst>
        </p:spPr>
      </p:pic>
      <p:sp>
        <p:nvSpPr>
          <p:cNvPr id="5" name="CasellaDiTesto 4"/>
          <p:cNvSpPr txBox="1"/>
          <p:nvPr/>
        </p:nvSpPr>
        <p:spPr>
          <a:xfrm>
            <a:off x="7374835" y="1274708"/>
            <a:ext cx="3971676" cy="3785652"/>
          </a:xfrm>
          <a:prstGeom prst="rect">
            <a:avLst/>
          </a:prstGeom>
          <a:noFill/>
        </p:spPr>
        <p:txBody>
          <a:bodyPr wrap="square" rtlCol="0">
            <a:spAutoFit/>
          </a:bodyPr>
          <a:lstStyle/>
          <a:p>
            <a:r>
              <a:rPr lang="it-IT" sz="1600" dirty="0" err="1">
                <a:solidFill>
                  <a:schemeClr val="accent6">
                    <a:lumMod val="50000"/>
                  </a:schemeClr>
                </a:solidFill>
              </a:rPr>
              <a:t>Ingredients</a:t>
            </a:r>
            <a:endParaRPr lang="it-IT" sz="1600" dirty="0">
              <a:solidFill>
                <a:schemeClr val="accent6">
                  <a:lumMod val="50000"/>
                </a:schemeClr>
              </a:solidFill>
            </a:endParaRPr>
          </a:p>
          <a:p>
            <a:endParaRPr lang="it-IT" sz="1600" dirty="0">
              <a:solidFill>
                <a:schemeClr val="accent6">
                  <a:lumMod val="50000"/>
                </a:schemeClr>
              </a:solidFill>
            </a:endParaRPr>
          </a:p>
          <a:p>
            <a:r>
              <a:rPr lang="it-IT" sz="1600" dirty="0">
                <a:solidFill>
                  <a:schemeClr val="accent6">
                    <a:lumMod val="50000"/>
                  </a:schemeClr>
                </a:solidFill>
              </a:rPr>
              <a:t>4 large ripe </a:t>
            </a:r>
            <a:r>
              <a:rPr lang="it-IT" sz="1600" dirty="0" err="1">
                <a:solidFill>
                  <a:schemeClr val="accent6">
                    <a:lumMod val="50000"/>
                  </a:schemeClr>
                </a:solidFill>
              </a:rPr>
              <a:t>tomatoes</a:t>
            </a:r>
            <a:r>
              <a:rPr lang="it-IT" sz="1600" dirty="0">
                <a:solidFill>
                  <a:schemeClr val="accent6">
                    <a:lumMod val="50000"/>
                  </a:schemeClr>
                </a:solidFill>
              </a:rPr>
              <a:t>, </a:t>
            </a:r>
            <a:r>
              <a:rPr lang="it-IT" sz="1600" dirty="0" err="1">
                <a:solidFill>
                  <a:schemeClr val="accent6">
                    <a:lumMod val="50000"/>
                  </a:schemeClr>
                </a:solidFill>
              </a:rPr>
              <a:t>sliced</a:t>
            </a:r>
            <a:r>
              <a:rPr lang="it-IT" sz="1600" dirty="0">
                <a:solidFill>
                  <a:schemeClr val="accent6">
                    <a:lumMod val="50000"/>
                  </a:schemeClr>
                </a:solidFill>
              </a:rPr>
              <a:t> </a:t>
            </a:r>
            <a:r>
              <a:rPr lang="it-IT" sz="1600" dirty="0" err="1">
                <a:solidFill>
                  <a:schemeClr val="accent6">
                    <a:lumMod val="50000"/>
                  </a:schemeClr>
                </a:solidFill>
              </a:rPr>
              <a:t>thick</a:t>
            </a:r>
            <a:r>
              <a:rPr lang="it-IT" sz="1600" dirty="0">
                <a:solidFill>
                  <a:schemeClr val="accent6">
                    <a:lumMod val="50000"/>
                  </a:schemeClr>
                </a:solidFill>
              </a:rPr>
              <a:t> </a:t>
            </a:r>
          </a:p>
          <a:p>
            <a:r>
              <a:rPr lang="it-IT" sz="1600" dirty="0">
                <a:solidFill>
                  <a:schemeClr val="accent6">
                    <a:lumMod val="50000"/>
                  </a:schemeClr>
                </a:solidFill>
              </a:rPr>
              <a:t>1 </a:t>
            </a:r>
            <a:r>
              <a:rPr lang="it-IT" sz="1600" dirty="0" err="1">
                <a:solidFill>
                  <a:schemeClr val="accent6">
                    <a:lumMod val="50000"/>
                  </a:schemeClr>
                </a:solidFill>
              </a:rPr>
              <a:t>pound</a:t>
            </a:r>
            <a:r>
              <a:rPr lang="it-IT" sz="1600" dirty="0">
                <a:solidFill>
                  <a:schemeClr val="accent6">
                    <a:lumMod val="50000"/>
                  </a:schemeClr>
                </a:solidFill>
              </a:rPr>
              <a:t> </a:t>
            </a:r>
            <a:r>
              <a:rPr lang="it-IT" sz="1600" dirty="0" err="1">
                <a:solidFill>
                  <a:schemeClr val="accent6">
                    <a:lumMod val="50000"/>
                  </a:schemeClr>
                </a:solidFill>
              </a:rPr>
              <a:t>fresh</a:t>
            </a:r>
            <a:r>
              <a:rPr lang="it-IT" sz="1600" dirty="0">
                <a:solidFill>
                  <a:schemeClr val="accent6">
                    <a:lumMod val="50000"/>
                  </a:schemeClr>
                </a:solidFill>
              </a:rPr>
              <a:t> mozzarella </a:t>
            </a:r>
            <a:r>
              <a:rPr lang="it-IT" sz="1600" dirty="0" err="1">
                <a:solidFill>
                  <a:schemeClr val="accent6">
                    <a:lumMod val="50000"/>
                  </a:schemeClr>
                </a:solidFill>
              </a:rPr>
              <a:t>cheese</a:t>
            </a:r>
            <a:r>
              <a:rPr lang="it-IT" sz="1600" dirty="0">
                <a:solidFill>
                  <a:schemeClr val="accent6">
                    <a:lumMod val="50000"/>
                  </a:schemeClr>
                </a:solidFill>
              </a:rPr>
              <a:t>, </a:t>
            </a:r>
            <a:r>
              <a:rPr lang="it-IT" sz="1600" dirty="0" err="1">
                <a:solidFill>
                  <a:schemeClr val="accent6">
                    <a:lumMod val="50000"/>
                  </a:schemeClr>
                </a:solidFill>
              </a:rPr>
              <a:t>sliced</a:t>
            </a:r>
            <a:r>
              <a:rPr lang="it-IT" sz="1600" dirty="0">
                <a:solidFill>
                  <a:schemeClr val="accent6">
                    <a:lumMod val="50000"/>
                  </a:schemeClr>
                </a:solidFill>
              </a:rPr>
              <a:t> </a:t>
            </a:r>
            <a:r>
              <a:rPr lang="it-IT" sz="1600" dirty="0" err="1">
                <a:solidFill>
                  <a:schemeClr val="accent6">
                    <a:lumMod val="50000"/>
                  </a:schemeClr>
                </a:solidFill>
              </a:rPr>
              <a:t>thick</a:t>
            </a:r>
            <a:r>
              <a:rPr lang="it-IT" sz="1600" dirty="0">
                <a:solidFill>
                  <a:schemeClr val="accent6">
                    <a:lumMod val="50000"/>
                  </a:schemeClr>
                </a:solidFill>
              </a:rPr>
              <a:t> </a:t>
            </a:r>
          </a:p>
          <a:p>
            <a:r>
              <a:rPr lang="it-IT" sz="1600" dirty="0">
                <a:solidFill>
                  <a:schemeClr val="accent6">
                    <a:lumMod val="50000"/>
                  </a:schemeClr>
                </a:solidFill>
              </a:rPr>
              <a:t>1/3 </a:t>
            </a:r>
            <a:r>
              <a:rPr lang="it-IT" sz="1600" dirty="0" err="1">
                <a:solidFill>
                  <a:schemeClr val="accent6">
                    <a:lumMod val="50000"/>
                  </a:schemeClr>
                </a:solidFill>
              </a:rPr>
              <a:t>cup</a:t>
            </a:r>
            <a:r>
              <a:rPr lang="it-IT" sz="1600" dirty="0">
                <a:solidFill>
                  <a:schemeClr val="accent6">
                    <a:lumMod val="50000"/>
                  </a:schemeClr>
                </a:solidFill>
              </a:rPr>
              <a:t> </a:t>
            </a:r>
            <a:r>
              <a:rPr lang="it-IT" sz="1600" dirty="0" err="1">
                <a:solidFill>
                  <a:schemeClr val="accent6">
                    <a:lumMod val="50000"/>
                  </a:schemeClr>
                </a:solidFill>
              </a:rPr>
              <a:t>fresh</a:t>
            </a:r>
            <a:r>
              <a:rPr lang="it-IT" sz="1600" dirty="0">
                <a:solidFill>
                  <a:schemeClr val="accent6">
                    <a:lumMod val="50000"/>
                  </a:schemeClr>
                </a:solidFill>
              </a:rPr>
              <a:t> </a:t>
            </a:r>
            <a:r>
              <a:rPr lang="it-IT" sz="1600" dirty="0" err="1">
                <a:solidFill>
                  <a:schemeClr val="accent6">
                    <a:lumMod val="50000"/>
                  </a:schemeClr>
                </a:solidFill>
              </a:rPr>
              <a:t>basil</a:t>
            </a:r>
            <a:r>
              <a:rPr lang="it-IT" sz="1600" dirty="0">
                <a:solidFill>
                  <a:schemeClr val="accent6">
                    <a:lumMod val="50000"/>
                  </a:schemeClr>
                </a:solidFill>
              </a:rPr>
              <a:t> </a:t>
            </a:r>
            <a:r>
              <a:rPr lang="it-IT" sz="1600" dirty="0" err="1">
                <a:solidFill>
                  <a:schemeClr val="accent6">
                    <a:lumMod val="50000"/>
                  </a:schemeClr>
                </a:solidFill>
              </a:rPr>
              <a:t>leaves</a:t>
            </a:r>
            <a:endParaRPr lang="it-IT" sz="1600" dirty="0">
              <a:solidFill>
                <a:schemeClr val="accent6">
                  <a:lumMod val="50000"/>
                </a:schemeClr>
              </a:solidFill>
            </a:endParaRPr>
          </a:p>
          <a:p>
            <a:r>
              <a:rPr lang="it-IT" sz="1600" dirty="0">
                <a:solidFill>
                  <a:schemeClr val="accent6">
                    <a:lumMod val="50000"/>
                  </a:schemeClr>
                </a:solidFill>
              </a:rPr>
              <a:t>3 </a:t>
            </a:r>
            <a:r>
              <a:rPr lang="it-IT" sz="1600" dirty="0" err="1">
                <a:solidFill>
                  <a:schemeClr val="accent6">
                    <a:lumMod val="50000"/>
                  </a:schemeClr>
                </a:solidFill>
              </a:rPr>
              <a:t>tablespoons</a:t>
            </a:r>
            <a:r>
              <a:rPr lang="it-IT" sz="1600" dirty="0">
                <a:solidFill>
                  <a:schemeClr val="accent6">
                    <a:lumMod val="50000"/>
                  </a:schemeClr>
                </a:solidFill>
              </a:rPr>
              <a:t> extra </a:t>
            </a:r>
            <a:r>
              <a:rPr lang="it-IT" sz="1600" dirty="0" err="1">
                <a:solidFill>
                  <a:schemeClr val="accent6">
                    <a:lumMod val="50000"/>
                  </a:schemeClr>
                </a:solidFill>
              </a:rPr>
              <a:t>virgin</a:t>
            </a:r>
            <a:r>
              <a:rPr lang="it-IT" sz="1600" dirty="0">
                <a:solidFill>
                  <a:schemeClr val="accent6">
                    <a:lumMod val="50000"/>
                  </a:schemeClr>
                </a:solidFill>
              </a:rPr>
              <a:t> olive </a:t>
            </a:r>
            <a:r>
              <a:rPr lang="it-IT" sz="1600" dirty="0" err="1">
                <a:solidFill>
                  <a:schemeClr val="accent6">
                    <a:lumMod val="50000"/>
                  </a:schemeClr>
                </a:solidFill>
              </a:rPr>
              <a:t>oil</a:t>
            </a:r>
            <a:endParaRPr lang="it-IT" sz="1600" dirty="0">
              <a:solidFill>
                <a:schemeClr val="accent6">
                  <a:lumMod val="50000"/>
                </a:schemeClr>
              </a:solidFill>
            </a:endParaRPr>
          </a:p>
          <a:p>
            <a:r>
              <a:rPr lang="it-IT" sz="1600" dirty="0" err="1">
                <a:solidFill>
                  <a:schemeClr val="accent6">
                    <a:lumMod val="50000"/>
                  </a:schemeClr>
                </a:solidFill>
              </a:rPr>
              <a:t>sea</a:t>
            </a:r>
            <a:r>
              <a:rPr lang="it-IT" sz="1600" dirty="0">
                <a:solidFill>
                  <a:schemeClr val="accent6">
                    <a:lumMod val="50000"/>
                  </a:schemeClr>
                </a:solidFill>
              </a:rPr>
              <a:t> </a:t>
            </a:r>
            <a:r>
              <a:rPr lang="it-IT" sz="1600" dirty="0" err="1">
                <a:solidFill>
                  <a:schemeClr val="accent6">
                    <a:lumMod val="50000"/>
                  </a:schemeClr>
                </a:solidFill>
              </a:rPr>
              <a:t>salt</a:t>
            </a:r>
            <a:r>
              <a:rPr lang="it-IT" sz="1600" dirty="0">
                <a:solidFill>
                  <a:schemeClr val="accent6">
                    <a:lumMod val="50000"/>
                  </a:schemeClr>
                </a:solidFill>
              </a:rPr>
              <a:t> to taste </a:t>
            </a:r>
          </a:p>
          <a:p>
            <a:r>
              <a:rPr lang="it-IT" sz="1600" dirty="0" err="1">
                <a:solidFill>
                  <a:schemeClr val="accent6">
                    <a:lumMod val="50000"/>
                  </a:schemeClr>
                </a:solidFill>
              </a:rPr>
              <a:t>freshly</a:t>
            </a:r>
            <a:r>
              <a:rPr lang="it-IT" sz="1600" dirty="0">
                <a:solidFill>
                  <a:schemeClr val="accent6">
                    <a:lumMod val="50000"/>
                  </a:schemeClr>
                </a:solidFill>
              </a:rPr>
              <a:t> </a:t>
            </a:r>
            <a:r>
              <a:rPr lang="it-IT" sz="1600" dirty="0" err="1">
                <a:solidFill>
                  <a:schemeClr val="accent6">
                    <a:lumMod val="50000"/>
                  </a:schemeClr>
                </a:solidFill>
              </a:rPr>
              <a:t>ground</a:t>
            </a:r>
            <a:r>
              <a:rPr lang="it-IT" sz="1600" dirty="0">
                <a:solidFill>
                  <a:schemeClr val="accent6">
                    <a:lumMod val="50000"/>
                  </a:schemeClr>
                </a:solidFill>
              </a:rPr>
              <a:t> </a:t>
            </a:r>
            <a:r>
              <a:rPr lang="it-IT" sz="1600" dirty="0" err="1">
                <a:solidFill>
                  <a:schemeClr val="accent6">
                    <a:lumMod val="50000"/>
                  </a:schemeClr>
                </a:solidFill>
              </a:rPr>
              <a:t>black</a:t>
            </a:r>
            <a:r>
              <a:rPr lang="it-IT" sz="1600" dirty="0">
                <a:solidFill>
                  <a:schemeClr val="accent6">
                    <a:lumMod val="50000"/>
                  </a:schemeClr>
                </a:solidFill>
              </a:rPr>
              <a:t> </a:t>
            </a:r>
            <a:r>
              <a:rPr lang="it-IT" sz="1600" dirty="0" err="1">
                <a:solidFill>
                  <a:schemeClr val="accent6">
                    <a:lumMod val="50000"/>
                  </a:schemeClr>
                </a:solidFill>
              </a:rPr>
              <a:t>pepper</a:t>
            </a:r>
            <a:r>
              <a:rPr lang="it-IT" sz="1600" dirty="0">
                <a:solidFill>
                  <a:schemeClr val="accent6">
                    <a:lumMod val="50000"/>
                  </a:schemeClr>
                </a:solidFill>
              </a:rPr>
              <a:t> to taste </a:t>
            </a:r>
          </a:p>
          <a:p>
            <a:endParaRPr lang="it-IT" sz="1600" dirty="0">
              <a:solidFill>
                <a:schemeClr val="accent6">
                  <a:lumMod val="50000"/>
                </a:schemeClr>
              </a:solidFill>
            </a:endParaRPr>
          </a:p>
          <a:p>
            <a:r>
              <a:rPr lang="it-IT" sz="1600" dirty="0" err="1">
                <a:solidFill>
                  <a:schemeClr val="accent6">
                    <a:lumMod val="50000"/>
                  </a:schemeClr>
                </a:solidFill>
              </a:rPr>
              <a:t>Directions</a:t>
            </a:r>
            <a:endParaRPr lang="it-IT" sz="1600" dirty="0">
              <a:solidFill>
                <a:schemeClr val="accent6">
                  <a:lumMod val="50000"/>
                </a:schemeClr>
              </a:solidFill>
            </a:endParaRPr>
          </a:p>
          <a:p>
            <a:endParaRPr lang="it-IT" sz="1600" dirty="0">
              <a:solidFill>
                <a:schemeClr val="accent6">
                  <a:lumMod val="50000"/>
                </a:schemeClr>
              </a:solidFill>
            </a:endParaRPr>
          </a:p>
          <a:p>
            <a:pPr algn="just"/>
            <a:r>
              <a:rPr lang="it-IT" sz="1600" dirty="0">
                <a:solidFill>
                  <a:schemeClr val="accent6">
                    <a:lumMod val="50000"/>
                  </a:schemeClr>
                </a:solidFill>
              </a:rPr>
              <a:t>On a large </a:t>
            </a:r>
            <a:r>
              <a:rPr lang="it-IT" sz="1600" dirty="0" err="1">
                <a:solidFill>
                  <a:schemeClr val="accent6">
                    <a:lumMod val="50000"/>
                  </a:schemeClr>
                </a:solidFill>
              </a:rPr>
              <a:t>platter</a:t>
            </a:r>
            <a:r>
              <a:rPr lang="it-IT" sz="1600" dirty="0">
                <a:solidFill>
                  <a:schemeClr val="accent6">
                    <a:lumMod val="50000"/>
                  </a:schemeClr>
                </a:solidFill>
              </a:rPr>
              <a:t>, alternate and </a:t>
            </a:r>
            <a:r>
              <a:rPr lang="it-IT" sz="1600" dirty="0" err="1">
                <a:solidFill>
                  <a:schemeClr val="accent6">
                    <a:lumMod val="50000"/>
                  </a:schemeClr>
                </a:solidFill>
              </a:rPr>
              <a:t>overlap</a:t>
            </a:r>
            <a:r>
              <a:rPr lang="it-IT" sz="1600" dirty="0">
                <a:solidFill>
                  <a:schemeClr val="accent6">
                    <a:lumMod val="50000"/>
                  </a:schemeClr>
                </a:solidFill>
              </a:rPr>
              <a:t> the tomato </a:t>
            </a:r>
            <a:r>
              <a:rPr lang="it-IT" sz="1600" dirty="0" err="1">
                <a:solidFill>
                  <a:schemeClr val="accent6">
                    <a:lumMod val="50000"/>
                  </a:schemeClr>
                </a:solidFill>
              </a:rPr>
              <a:t>slices</a:t>
            </a:r>
            <a:r>
              <a:rPr lang="it-IT" sz="1600" dirty="0">
                <a:solidFill>
                  <a:schemeClr val="accent6">
                    <a:lumMod val="50000"/>
                  </a:schemeClr>
                </a:solidFill>
              </a:rPr>
              <a:t>, mozzarella </a:t>
            </a:r>
            <a:r>
              <a:rPr lang="it-IT" sz="1600" dirty="0" err="1">
                <a:solidFill>
                  <a:schemeClr val="accent6">
                    <a:lumMod val="50000"/>
                  </a:schemeClr>
                </a:solidFill>
              </a:rPr>
              <a:t>cheese</a:t>
            </a:r>
            <a:r>
              <a:rPr lang="it-IT" sz="1600" dirty="0">
                <a:solidFill>
                  <a:schemeClr val="accent6">
                    <a:lumMod val="50000"/>
                  </a:schemeClr>
                </a:solidFill>
              </a:rPr>
              <a:t> </a:t>
            </a:r>
            <a:r>
              <a:rPr lang="it-IT" sz="1600" dirty="0" err="1">
                <a:solidFill>
                  <a:schemeClr val="accent6">
                    <a:lumMod val="50000"/>
                  </a:schemeClr>
                </a:solidFill>
              </a:rPr>
              <a:t>slices</a:t>
            </a:r>
            <a:r>
              <a:rPr lang="it-IT" sz="1600" dirty="0">
                <a:solidFill>
                  <a:schemeClr val="accent6">
                    <a:lumMod val="50000"/>
                  </a:schemeClr>
                </a:solidFill>
              </a:rPr>
              <a:t>, and </a:t>
            </a:r>
            <a:r>
              <a:rPr lang="it-IT" sz="1600" dirty="0" err="1">
                <a:solidFill>
                  <a:schemeClr val="accent6">
                    <a:lumMod val="50000"/>
                  </a:schemeClr>
                </a:solidFill>
              </a:rPr>
              <a:t>basil</a:t>
            </a:r>
            <a:r>
              <a:rPr lang="it-IT" sz="1600" dirty="0">
                <a:solidFill>
                  <a:schemeClr val="accent6">
                    <a:lumMod val="50000"/>
                  </a:schemeClr>
                </a:solidFill>
              </a:rPr>
              <a:t> </a:t>
            </a:r>
            <a:r>
              <a:rPr lang="it-IT" sz="1600" dirty="0" err="1">
                <a:solidFill>
                  <a:schemeClr val="accent6">
                    <a:lumMod val="50000"/>
                  </a:schemeClr>
                </a:solidFill>
              </a:rPr>
              <a:t>leaves</a:t>
            </a:r>
            <a:r>
              <a:rPr lang="it-IT" sz="1600" dirty="0">
                <a:solidFill>
                  <a:schemeClr val="accent6">
                    <a:lumMod val="50000"/>
                  </a:schemeClr>
                </a:solidFill>
              </a:rPr>
              <a:t>. </a:t>
            </a:r>
            <a:r>
              <a:rPr lang="it-IT" sz="1600" dirty="0" err="1">
                <a:solidFill>
                  <a:schemeClr val="accent6">
                    <a:lumMod val="50000"/>
                  </a:schemeClr>
                </a:solidFill>
              </a:rPr>
              <a:t>Drizzle</a:t>
            </a:r>
            <a:r>
              <a:rPr lang="it-IT" sz="1600" dirty="0">
                <a:solidFill>
                  <a:schemeClr val="accent6">
                    <a:lumMod val="50000"/>
                  </a:schemeClr>
                </a:solidFill>
              </a:rPr>
              <a:t> with olive </a:t>
            </a:r>
            <a:r>
              <a:rPr lang="it-IT" sz="1600" dirty="0" err="1">
                <a:solidFill>
                  <a:schemeClr val="accent6">
                    <a:lumMod val="50000"/>
                  </a:schemeClr>
                </a:solidFill>
              </a:rPr>
              <a:t>oil</a:t>
            </a:r>
            <a:r>
              <a:rPr lang="it-IT" sz="1600" dirty="0">
                <a:solidFill>
                  <a:schemeClr val="accent6">
                    <a:lumMod val="50000"/>
                  </a:schemeClr>
                </a:solidFill>
              </a:rPr>
              <a:t>. Season with </a:t>
            </a:r>
            <a:r>
              <a:rPr lang="it-IT" sz="1600" dirty="0" err="1">
                <a:solidFill>
                  <a:schemeClr val="accent6">
                    <a:lumMod val="50000"/>
                  </a:schemeClr>
                </a:solidFill>
              </a:rPr>
              <a:t>sea</a:t>
            </a:r>
            <a:r>
              <a:rPr lang="it-IT" sz="1600" dirty="0">
                <a:solidFill>
                  <a:schemeClr val="accent6">
                    <a:lumMod val="50000"/>
                  </a:schemeClr>
                </a:solidFill>
              </a:rPr>
              <a:t> </a:t>
            </a:r>
            <a:r>
              <a:rPr lang="it-IT" sz="1600" dirty="0" err="1">
                <a:solidFill>
                  <a:schemeClr val="accent6">
                    <a:lumMod val="50000"/>
                  </a:schemeClr>
                </a:solidFill>
              </a:rPr>
              <a:t>salt</a:t>
            </a:r>
            <a:r>
              <a:rPr lang="it-IT" sz="1600" dirty="0">
                <a:solidFill>
                  <a:schemeClr val="accent6">
                    <a:lumMod val="50000"/>
                  </a:schemeClr>
                </a:solidFill>
              </a:rPr>
              <a:t> and </a:t>
            </a:r>
            <a:r>
              <a:rPr lang="it-IT" sz="1600" dirty="0" err="1">
                <a:solidFill>
                  <a:schemeClr val="accent6">
                    <a:lumMod val="50000"/>
                  </a:schemeClr>
                </a:solidFill>
              </a:rPr>
              <a:t>pepper</a:t>
            </a:r>
            <a:r>
              <a:rPr lang="it-IT" sz="1600" dirty="0">
                <a:solidFill>
                  <a:schemeClr val="accent6">
                    <a:lumMod val="50000"/>
                  </a:schemeClr>
                </a:solidFill>
              </a:rPr>
              <a:t>.</a:t>
            </a:r>
          </a:p>
        </p:txBody>
      </p:sp>
    </p:spTree>
    <p:extLst>
      <p:ext uri="{BB962C8B-B14F-4D97-AF65-F5344CB8AC3E}">
        <p14:creationId xmlns:p14="http://schemas.microsoft.com/office/powerpoint/2010/main" val="172640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34451" y="241977"/>
            <a:ext cx="605403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it-IT"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Carbonara Spaghetti</a:t>
            </a:r>
            <a:endPar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asellaDiTesto 4"/>
          <p:cNvSpPr txBox="1"/>
          <p:nvPr/>
        </p:nvSpPr>
        <p:spPr>
          <a:xfrm>
            <a:off x="205223" y="5690269"/>
            <a:ext cx="7274987" cy="369332"/>
          </a:xfrm>
          <a:prstGeom prst="rect">
            <a:avLst/>
          </a:prstGeom>
          <a:noFill/>
        </p:spPr>
        <p:txBody>
          <a:bodyPr wrap="square" rtlCol="0">
            <a:spAutoFit/>
          </a:bodyPr>
          <a:lstStyle/>
          <a:p>
            <a:pPr algn="ctr"/>
            <a:r>
              <a:rPr lang="it-IT" dirty="0"/>
              <a:t>Spaghetti alla </a:t>
            </a:r>
            <a:r>
              <a:rPr lang="it-IT" dirty="0" smtClean="0"/>
              <a:t>Carbonara, </a:t>
            </a:r>
            <a:r>
              <a:rPr lang="it-IT" dirty="0"/>
              <a:t>a </a:t>
            </a:r>
            <a:r>
              <a:rPr lang="it-IT" dirty="0" err="1"/>
              <a:t>rich</a:t>
            </a:r>
            <a:r>
              <a:rPr lang="it-IT" dirty="0"/>
              <a:t> </a:t>
            </a:r>
            <a:r>
              <a:rPr lang="it-IT" dirty="0" err="1"/>
              <a:t>tangle</a:t>
            </a:r>
            <a:r>
              <a:rPr lang="it-IT" dirty="0"/>
              <a:t> of pasta, </a:t>
            </a:r>
            <a:r>
              <a:rPr lang="it-IT" dirty="0" smtClean="0"/>
              <a:t>pancetta (bacon) </a:t>
            </a:r>
            <a:r>
              <a:rPr lang="it-IT" dirty="0"/>
              <a:t>and </a:t>
            </a:r>
            <a:r>
              <a:rPr lang="it-IT" dirty="0" err="1" smtClean="0"/>
              <a:t>egg</a:t>
            </a:r>
            <a:r>
              <a:rPr lang="it-IT" dirty="0" err="1"/>
              <a:t>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29" y="1844040"/>
            <a:ext cx="7305281" cy="3652641"/>
          </a:xfrm>
          <a:prstGeom prst="rect">
            <a:avLst/>
          </a:prstGeom>
          <a:effectLst>
            <a:softEdge rad="50800"/>
          </a:effectLst>
        </p:spPr>
      </p:pic>
      <p:sp>
        <p:nvSpPr>
          <p:cNvPr id="6" name="CasellaDiTesto 5"/>
          <p:cNvSpPr txBox="1"/>
          <p:nvPr/>
        </p:nvSpPr>
        <p:spPr>
          <a:xfrm>
            <a:off x="8050695" y="1092766"/>
            <a:ext cx="3995530" cy="5693866"/>
          </a:xfrm>
          <a:prstGeom prst="rect">
            <a:avLst/>
          </a:prstGeom>
          <a:noFill/>
        </p:spPr>
        <p:txBody>
          <a:bodyPr wrap="square" rtlCol="0">
            <a:spAutoFit/>
          </a:bodyPr>
          <a:lstStyle/>
          <a:p>
            <a:r>
              <a:rPr lang="it-IT" sz="1400" dirty="0" err="1">
                <a:solidFill>
                  <a:schemeClr val="accent6">
                    <a:lumMod val="50000"/>
                  </a:schemeClr>
                </a:solidFill>
              </a:rPr>
              <a:t>Ingredients</a:t>
            </a:r>
            <a:endParaRPr lang="it-IT" sz="1400" dirty="0">
              <a:solidFill>
                <a:schemeClr val="accent6">
                  <a:lumMod val="50000"/>
                </a:schemeClr>
              </a:solidFill>
            </a:endParaRPr>
          </a:p>
          <a:p>
            <a:pPr algn="just"/>
            <a:r>
              <a:rPr lang="it-IT" sz="1400" dirty="0" smtClean="0">
                <a:solidFill>
                  <a:schemeClr val="accent6">
                    <a:lumMod val="50000"/>
                  </a:schemeClr>
                </a:solidFill>
              </a:rPr>
              <a:t>2 </a:t>
            </a:r>
            <a:r>
              <a:rPr lang="it-IT" sz="1400" dirty="0" err="1">
                <a:solidFill>
                  <a:schemeClr val="accent6">
                    <a:lumMod val="50000"/>
                  </a:schemeClr>
                </a:solidFill>
              </a:rPr>
              <a:t>teaspoons</a:t>
            </a:r>
            <a:r>
              <a:rPr lang="it-IT" sz="1400" dirty="0">
                <a:solidFill>
                  <a:schemeClr val="accent6">
                    <a:lumMod val="50000"/>
                  </a:schemeClr>
                </a:solidFill>
              </a:rPr>
              <a:t> olive </a:t>
            </a:r>
            <a:r>
              <a:rPr lang="it-IT" sz="1400" dirty="0" err="1">
                <a:solidFill>
                  <a:schemeClr val="accent6">
                    <a:lumMod val="50000"/>
                  </a:schemeClr>
                </a:solidFill>
              </a:rPr>
              <a:t>oil</a:t>
            </a:r>
            <a:r>
              <a:rPr lang="it-IT" sz="1400" dirty="0">
                <a:solidFill>
                  <a:schemeClr val="accent6">
                    <a:lumMod val="50000"/>
                  </a:schemeClr>
                </a:solidFill>
              </a:rPr>
              <a:t> </a:t>
            </a:r>
          </a:p>
          <a:p>
            <a:pPr algn="just"/>
            <a:r>
              <a:rPr lang="it-IT" sz="1400" dirty="0">
                <a:solidFill>
                  <a:schemeClr val="accent6">
                    <a:lumMod val="50000"/>
                  </a:schemeClr>
                </a:solidFill>
              </a:rPr>
              <a:t>1 </a:t>
            </a:r>
            <a:r>
              <a:rPr lang="it-IT" sz="1400" dirty="0" err="1">
                <a:solidFill>
                  <a:schemeClr val="accent6">
                    <a:lumMod val="50000"/>
                  </a:schemeClr>
                </a:solidFill>
              </a:rPr>
              <a:t>pound</a:t>
            </a:r>
            <a:r>
              <a:rPr lang="it-IT" sz="1400" dirty="0">
                <a:solidFill>
                  <a:schemeClr val="accent6">
                    <a:lumMod val="50000"/>
                  </a:schemeClr>
                </a:solidFill>
              </a:rPr>
              <a:t> guanciale (</a:t>
            </a:r>
            <a:r>
              <a:rPr lang="it-IT" sz="1400" dirty="0" err="1">
                <a:solidFill>
                  <a:schemeClr val="accent6">
                    <a:lumMod val="50000"/>
                  </a:schemeClr>
                </a:solidFill>
              </a:rPr>
              <a:t>cured</a:t>
            </a:r>
            <a:r>
              <a:rPr lang="it-IT" sz="1400" dirty="0">
                <a:solidFill>
                  <a:schemeClr val="accent6">
                    <a:lumMod val="50000"/>
                  </a:schemeClr>
                </a:solidFill>
              </a:rPr>
              <a:t> </a:t>
            </a:r>
            <a:r>
              <a:rPr lang="it-IT" sz="1400" dirty="0" err="1">
                <a:solidFill>
                  <a:schemeClr val="accent6">
                    <a:lumMod val="50000"/>
                  </a:schemeClr>
                </a:solidFill>
              </a:rPr>
              <a:t>pork</a:t>
            </a:r>
            <a:r>
              <a:rPr lang="it-IT" sz="1400" dirty="0">
                <a:solidFill>
                  <a:schemeClr val="accent6">
                    <a:lumMod val="50000"/>
                  </a:schemeClr>
                </a:solidFill>
              </a:rPr>
              <a:t> cheek), </a:t>
            </a:r>
            <a:r>
              <a:rPr lang="it-IT" sz="1400" dirty="0" err="1">
                <a:solidFill>
                  <a:schemeClr val="accent6">
                    <a:lumMod val="50000"/>
                  </a:schemeClr>
                </a:solidFill>
              </a:rPr>
              <a:t>diced</a:t>
            </a:r>
            <a:r>
              <a:rPr lang="it-IT" sz="1400" dirty="0">
                <a:solidFill>
                  <a:schemeClr val="accent6">
                    <a:lumMod val="50000"/>
                  </a:schemeClr>
                </a:solidFill>
              </a:rPr>
              <a:t> </a:t>
            </a:r>
          </a:p>
          <a:p>
            <a:pPr algn="just"/>
            <a:r>
              <a:rPr lang="it-IT" sz="1400" dirty="0">
                <a:solidFill>
                  <a:schemeClr val="accent6">
                    <a:lumMod val="50000"/>
                  </a:schemeClr>
                </a:solidFill>
              </a:rPr>
              <a:t>500g spaghetti </a:t>
            </a:r>
          </a:p>
          <a:p>
            <a:pPr algn="just"/>
            <a:r>
              <a:rPr lang="it-IT" sz="1400" dirty="0">
                <a:solidFill>
                  <a:schemeClr val="accent6">
                    <a:lumMod val="50000"/>
                  </a:schemeClr>
                </a:solidFill>
              </a:rPr>
              <a:t>3 </a:t>
            </a:r>
            <a:r>
              <a:rPr lang="it-IT" sz="1400" dirty="0" err="1">
                <a:solidFill>
                  <a:schemeClr val="accent6">
                    <a:lumMod val="50000"/>
                  </a:schemeClr>
                </a:solidFill>
              </a:rPr>
              <a:t>eggs</a:t>
            </a:r>
            <a:r>
              <a:rPr lang="it-IT" sz="1400" dirty="0">
                <a:solidFill>
                  <a:schemeClr val="accent6">
                    <a:lumMod val="50000"/>
                  </a:schemeClr>
                </a:solidFill>
              </a:rPr>
              <a:t> </a:t>
            </a:r>
          </a:p>
          <a:p>
            <a:pPr algn="just"/>
            <a:r>
              <a:rPr lang="it-IT" sz="1400" dirty="0">
                <a:solidFill>
                  <a:schemeClr val="accent6">
                    <a:lumMod val="50000"/>
                  </a:schemeClr>
                </a:solidFill>
              </a:rPr>
              <a:t>10 </a:t>
            </a:r>
            <a:r>
              <a:rPr lang="it-IT" sz="1400" dirty="0" err="1">
                <a:solidFill>
                  <a:schemeClr val="accent6">
                    <a:lumMod val="50000"/>
                  </a:schemeClr>
                </a:solidFill>
              </a:rPr>
              <a:t>tablespoons</a:t>
            </a:r>
            <a:r>
              <a:rPr lang="it-IT" sz="1400" dirty="0">
                <a:solidFill>
                  <a:schemeClr val="accent6">
                    <a:lumMod val="50000"/>
                  </a:schemeClr>
                </a:solidFill>
              </a:rPr>
              <a:t> </a:t>
            </a:r>
            <a:r>
              <a:rPr lang="it-IT" sz="1400" dirty="0" err="1">
                <a:solidFill>
                  <a:schemeClr val="accent6">
                    <a:lumMod val="50000"/>
                  </a:schemeClr>
                </a:solidFill>
              </a:rPr>
              <a:t>grated</a:t>
            </a:r>
            <a:r>
              <a:rPr lang="it-IT" sz="1400" dirty="0">
                <a:solidFill>
                  <a:schemeClr val="accent6">
                    <a:lumMod val="50000"/>
                  </a:schemeClr>
                </a:solidFill>
              </a:rPr>
              <a:t> pecorino Romano </a:t>
            </a:r>
            <a:r>
              <a:rPr lang="it-IT" sz="1400" dirty="0" err="1">
                <a:solidFill>
                  <a:schemeClr val="accent6">
                    <a:lumMod val="50000"/>
                  </a:schemeClr>
                </a:solidFill>
              </a:rPr>
              <a:t>cheese</a:t>
            </a:r>
            <a:endParaRPr lang="it-IT" sz="1400" dirty="0">
              <a:solidFill>
                <a:schemeClr val="accent6">
                  <a:lumMod val="50000"/>
                </a:schemeClr>
              </a:solidFill>
            </a:endParaRPr>
          </a:p>
          <a:p>
            <a:pPr algn="just"/>
            <a:r>
              <a:rPr lang="it-IT" sz="1400" dirty="0" err="1">
                <a:solidFill>
                  <a:schemeClr val="accent6">
                    <a:lumMod val="50000"/>
                  </a:schemeClr>
                </a:solidFill>
              </a:rPr>
              <a:t>salt</a:t>
            </a:r>
            <a:r>
              <a:rPr lang="it-IT" sz="1400" dirty="0">
                <a:solidFill>
                  <a:schemeClr val="accent6">
                    <a:lumMod val="50000"/>
                  </a:schemeClr>
                </a:solidFill>
              </a:rPr>
              <a:t> to taste </a:t>
            </a:r>
          </a:p>
          <a:p>
            <a:pPr algn="just"/>
            <a:r>
              <a:rPr lang="it-IT" sz="1400" dirty="0" err="1">
                <a:solidFill>
                  <a:schemeClr val="accent6">
                    <a:lumMod val="50000"/>
                  </a:schemeClr>
                </a:solidFill>
              </a:rPr>
              <a:t>ground</a:t>
            </a:r>
            <a:r>
              <a:rPr lang="it-IT" sz="1400" dirty="0">
                <a:solidFill>
                  <a:schemeClr val="accent6">
                    <a:lumMod val="50000"/>
                  </a:schemeClr>
                </a:solidFill>
              </a:rPr>
              <a:t> </a:t>
            </a:r>
            <a:r>
              <a:rPr lang="it-IT" sz="1400" dirty="0" err="1">
                <a:solidFill>
                  <a:schemeClr val="accent6">
                    <a:lumMod val="50000"/>
                  </a:schemeClr>
                </a:solidFill>
              </a:rPr>
              <a:t>black</a:t>
            </a:r>
            <a:r>
              <a:rPr lang="it-IT" sz="1400" dirty="0">
                <a:solidFill>
                  <a:schemeClr val="accent6">
                    <a:lumMod val="50000"/>
                  </a:schemeClr>
                </a:solidFill>
              </a:rPr>
              <a:t> </a:t>
            </a:r>
            <a:r>
              <a:rPr lang="it-IT" sz="1400" dirty="0" err="1">
                <a:solidFill>
                  <a:schemeClr val="accent6">
                    <a:lumMod val="50000"/>
                  </a:schemeClr>
                </a:solidFill>
              </a:rPr>
              <a:t>pepper</a:t>
            </a:r>
            <a:r>
              <a:rPr lang="it-IT" sz="1400" dirty="0">
                <a:solidFill>
                  <a:schemeClr val="accent6">
                    <a:lumMod val="50000"/>
                  </a:schemeClr>
                </a:solidFill>
              </a:rPr>
              <a:t> to taste </a:t>
            </a:r>
          </a:p>
          <a:p>
            <a:endParaRPr lang="it-IT" sz="1400" dirty="0">
              <a:solidFill>
                <a:schemeClr val="accent6">
                  <a:lumMod val="50000"/>
                </a:schemeClr>
              </a:solidFill>
            </a:endParaRPr>
          </a:p>
          <a:p>
            <a:r>
              <a:rPr lang="it-IT" sz="1400" dirty="0" err="1">
                <a:solidFill>
                  <a:schemeClr val="accent6">
                    <a:lumMod val="50000"/>
                  </a:schemeClr>
                </a:solidFill>
              </a:rPr>
              <a:t>Directions</a:t>
            </a:r>
            <a:endParaRPr lang="it-IT" sz="1400" dirty="0">
              <a:solidFill>
                <a:schemeClr val="accent6">
                  <a:lumMod val="50000"/>
                </a:schemeClr>
              </a:solidFill>
            </a:endParaRPr>
          </a:p>
          <a:p>
            <a:pPr algn="just"/>
            <a:r>
              <a:rPr lang="it-IT" sz="1400" dirty="0" err="1" smtClean="0">
                <a:solidFill>
                  <a:schemeClr val="accent6">
                    <a:lumMod val="50000"/>
                  </a:schemeClr>
                </a:solidFill>
              </a:rPr>
              <a:t>Heat</a:t>
            </a:r>
            <a:r>
              <a:rPr lang="it-IT" sz="1400" dirty="0" smtClean="0">
                <a:solidFill>
                  <a:schemeClr val="accent6">
                    <a:lumMod val="50000"/>
                  </a:schemeClr>
                </a:solidFill>
              </a:rPr>
              <a:t> </a:t>
            </a:r>
            <a:r>
              <a:rPr lang="it-IT" sz="1400" dirty="0">
                <a:solidFill>
                  <a:schemeClr val="accent6">
                    <a:lumMod val="50000"/>
                  </a:schemeClr>
                </a:solidFill>
              </a:rPr>
              <a:t>olive </a:t>
            </a:r>
            <a:r>
              <a:rPr lang="it-IT" sz="1400" dirty="0" err="1">
                <a:solidFill>
                  <a:schemeClr val="accent6">
                    <a:lumMod val="50000"/>
                  </a:schemeClr>
                </a:solidFill>
              </a:rPr>
              <a:t>oil</a:t>
            </a:r>
            <a:r>
              <a:rPr lang="it-IT" sz="1400" dirty="0">
                <a:solidFill>
                  <a:schemeClr val="accent6">
                    <a:lumMod val="50000"/>
                  </a:schemeClr>
                </a:solidFill>
              </a:rPr>
              <a:t> in a large </a:t>
            </a:r>
            <a:r>
              <a:rPr lang="it-IT" sz="1400" dirty="0" err="1">
                <a:solidFill>
                  <a:schemeClr val="accent6">
                    <a:lumMod val="50000"/>
                  </a:schemeClr>
                </a:solidFill>
              </a:rPr>
              <a:t>skillet</a:t>
            </a:r>
            <a:r>
              <a:rPr lang="it-IT" sz="1400" dirty="0">
                <a:solidFill>
                  <a:schemeClr val="accent6">
                    <a:lumMod val="50000"/>
                  </a:schemeClr>
                </a:solidFill>
              </a:rPr>
              <a:t> over medium </a:t>
            </a:r>
            <a:r>
              <a:rPr lang="it-IT" sz="1400" dirty="0" err="1">
                <a:solidFill>
                  <a:schemeClr val="accent6">
                    <a:lumMod val="50000"/>
                  </a:schemeClr>
                </a:solidFill>
              </a:rPr>
              <a:t>heat</a:t>
            </a:r>
            <a:r>
              <a:rPr lang="it-IT" sz="1400" dirty="0">
                <a:solidFill>
                  <a:schemeClr val="accent6">
                    <a:lumMod val="50000"/>
                  </a:schemeClr>
                </a:solidFill>
              </a:rPr>
              <a:t>; </a:t>
            </a:r>
            <a:r>
              <a:rPr lang="it-IT" sz="1400" dirty="0" err="1">
                <a:solidFill>
                  <a:schemeClr val="accent6">
                    <a:lumMod val="50000"/>
                  </a:schemeClr>
                </a:solidFill>
              </a:rPr>
              <a:t>add</a:t>
            </a:r>
            <a:r>
              <a:rPr lang="it-IT" sz="1400" dirty="0">
                <a:solidFill>
                  <a:schemeClr val="accent6">
                    <a:lumMod val="50000"/>
                  </a:schemeClr>
                </a:solidFill>
              </a:rPr>
              <a:t> guanciale. Cook, </a:t>
            </a:r>
            <a:r>
              <a:rPr lang="it-IT" sz="1400" dirty="0" err="1">
                <a:solidFill>
                  <a:schemeClr val="accent6">
                    <a:lumMod val="50000"/>
                  </a:schemeClr>
                </a:solidFill>
              </a:rPr>
              <a:t>turning</a:t>
            </a:r>
            <a:r>
              <a:rPr lang="it-IT" sz="1400" dirty="0">
                <a:solidFill>
                  <a:schemeClr val="accent6">
                    <a:lumMod val="50000"/>
                  </a:schemeClr>
                </a:solidFill>
              </a:rPr>
              <a:t> </a:t>
            </a:r>
            <a:r>
              <a:rPr lang="it-IT" sz="1400" dirty="0" err="1">
                <a:solidFill>
                  <a:schemeClr val="accent6">
                    <a:lumMod val="50000"/>
                  </a:schemeClr>
                </a:solidFill>
              </a:rPr>
              <a:t>occasionally</a:t>
            </a:r>
            <a:r>
              <a:rPr lang="it-IT" sz="1400" dirty="0">
                <a:solidFill>
                  <a:schemeClr val="accent6">
                    <a:lumMod val="50000"/>
                  </a:schemeClr>
                </a:solidFill>
              </a:rPr>
              <a:t>, </a:t>
            </a:r>
            <a:r>
              <a:rPr lang="it-IT" sz="1400" dirty="0" err="1">
                <a:solidFill>
                  <a:schemeClr val="accent6">
                    <a:lumMod val="50000"/>
                  </a:schemeClr>
                </a:solidFill>
              </a:rPr>
              <a:t>until</a:t>
            </a:r>
            <a:r>
              <a:rPr lang="it-IT" sz="1400" dirty="0">
                <a:solidFill>
                  <a:schemeClr val="accent6">
                    <a:lumMod val="50000"/>
                  </a:schemeClr>
                </a:solidFill>
              </a:rPr>
              <a:t> </a:t>
            </a:r>
            <a:r>
              <a:rPr lang="it-IT" sz="1400" dirty="0" err="1">
                <a:solidFill>
                  <a:schemeClr val="accent6">
                    <a:lumMod val="50000"/>
                  </a:schemeClr>
                </a:solidFill>
              </a:rPr>
              <a:t>evenly</a:t>
            </a:r>
            <a:r>
              <a:rPr lang="it-IT" sz="1400" dirty="0">
                <a:solidFill>
                  <a:schemeClr val="accent6">
                    <a:lumMod val="50000"/>
                  </a:schemeClr>
                </a:solidFill>
              </a:rPr>
              <a:t> </a:t>
            </a:r>
            <a:r>
              <a:rPr lang="it-IT" sz="1400" dirty="0" err="1">
                <a:solidFill>
                  <a:schemeClr val="accent6">
                    <a:lumMod val="50000"/>
                  </a:schemeClr>
                </a:solidFill>
              </a:rPr>
              <a:t>browned</a:t>
            </a:r>
            <a:r>
              <a:rPr lang="it-IT" sz="1400" dirty="0">
                <a:solidFill>
                  <a:schemeClr val="accent6">
                    <a:lumMod val="50000"/>
                  </a:schemeClr>
                </a:solidFill>
              </a:rPr>
              <a:t> and </a:t>
            </a:r>
            <a:r>
              <a:rPr lang="it-IT" sz="1400" dirty="0" err="1">
                <a:solidFill>
                  <a:schemeClr val="accent6">
                    <a:lumMod val="50000"/>
                  </a:schemeClr>
                </a:solidFill>
              </a:rPr>
              <a:t>crispy</a:t>
            </a:r>
            <a:r>
              <a:rPr lang="it-IT" sz="1400" dirty="0">
                <a:solidFill>
                  <a:schemeClr val="accent6">
                    <a:lumMod val="50000"/>
                  </a:schemeClr>
                </a:solidFill>
              </a:rPr>
              <a:t>, 5 to 10 minutes. </a:t>
            </a:r>
            <a:r>
              <a:rPr lang="it-IT" sz="1400" dirty="0" err="1">
                <a:solidFill>
                  <a:schemeClr val="accent6">
                    <a:lumMod val="50000"/>
                  </a:schemeClr>
                </a:solidFill>
              </a:rPr>
              <a:t>Remove</a:t>
            </a:r>
            <a:r>
              <a:rPr lang="it-IT" sz="1400" dirty="0">
                <a:solidFill>
                  <a:schemeClr val="accent6">
                    <a:lumMod val="50000"/>
                  </a:schemeClr>
                </a:solidFill>
              </a:rPr>
              <a:t> from </a:t>
            </a:r>
            <a:r>
              <a:rPr lang="it-IT" sz="1400" dirty="0" err="1">
                <a:solidFill>
                  <a:schemeClr val="accent6">
                    <a:lumMod val="50000"/>
                  </a:schemeClr>
                </a:solidFill>
              </a:rPr>
              <a:t>heat</a:t>
            </a:r>
            <a:r>
              <a:rPr lang="it-IT" sz="1400" dirty="0">
                <a:solidFill>
                  <a:schemeClr val="accent6">
                    <a:lumMod val="50000"/>
                  </a:schemeClr>
                </a:solidFill>
              </a:rPr>
              <a:t> and </a:t>
            </a:r>
            <a:r>
              <a:rPr lang="it-IT" sz="1400" dirty="0" err="1">
                <a:solidFill>
                  <a:schemeClr val="accent6">
                    <a:lumMod val="50000"/>
                  </a:schemeClr>
                </a:solidFill>
              </a:rPr>
              <a:t>drain</a:t>
            </a:r>
            <a:r>
              <a:rPr lang="it-IT" sz="1400" dirty="0">
                <a:solidFill>
                  <a:schemeClr val="accent6">
                    <a:lumMod val="50000"/>
                  </a:schemeClr>
                </a:solidFill>
              </a:rPr>
              <a:t> on </a:t>
            </a:r>
            <a:r>
              <a:rPr lang="it-IT" sz="1400" dirty="0" err="1">
                <a:solidFill>
                  <a:schemeClr val="accent6">
                    <a:lumMod val="50000"/>
                  </a:schemeClr>
                </a:solidFill>
              </a:rPr>
              <a:t>paper</a:t>
            </a:r>
            <a:r>
              <a:rPr lang="it-IT" sz="1400" dirty="0">
                <a:solidFill>
                  <a:schemeClr val="accent6">
                    <a:lumMod val="50000"/>
                  </a:schemeClr>
                </a:solidFill>
              </a:rPr>
              <a:t> </a:t>
            </a:r>
            <a:r>
              <a:rPr lang="it-IT" sz="1400" dirty="0" err="1">
                <a:solidFill>
                  <a:schemeClr val="accent6">
                    <a:lumMod val="50000"/>
                  </a:schemeClr>
                </a:solidFill>
              </a:rPr>
              <a:t>towels</a:t>
            </a:r>
            <a:r>
              <a:rPr lang="it-IT" sz="1400" dirty="0">
                <a:solidFill>
                  <a:schemeClr val="accent6">
                    <a:lumMod val="50000"/>
                  </a:schemeClr>
                </a:solidFill>
              </a:rPr>
              <a:t>.</a:t>
            </a:r>
          </a:p>
          <a:p>
            <a:pPr algn="just"/>
            <a:r>
              <a:rPr lang="it-IT" sz="1400" dirty="0" err="1">
                <a:solidFill>
                  <a:schemeClr val="accent6">
                    <a:lumMod val="50000"/>
                  </a:schemeClr>
                </a:solidFill>
              </a:rPr>
              <a:t>Bring</a:t>
            </a:r>
            <a:r>
              <a:rPr lang="it-IT" sz="1400" dirty="0">
                <a:solidFill>
                  <a:schemeClr val="accent6">
                    <a:lumMod val="50000"/>
                  </a:schemeClr>
                </a:solidFill>
              </a:rPr>
              <a:t> a large </a:t>
            </a:r>
            <a:r>
              <a:rPr lang="it-IT" sz="1400" dirty="0" err="1">
                <a:solidFill>
                  <a:schemeClr val="accent6">
                    <a:lumMod val="50000"/>
                  </a:schemeClr>
                </a:solidFill>
              </a:rPr>
              <a:t>pot</a:t>
            </a:r>
            <a:r>
              <a:rPr lang="it-IT" sz="1400" dirty="0">
                <a:solidFill>
                  <a:schemeClr val="accent6">
                    <a:lumMod val="50000"/>
                  </a:schemeClr>
                </a:solidFill>
              </a:rPr>
              <a:t> of </a:t>
            </a:r>
            <a:r>
              <a:rPr lang="it-IT" sz="1400" dirty="0" err="1">
                <a:solidFill>
                  <a:schemeClr val="accent6">
                    <a:lumMod val="50000"/>
                  </a:schemeClr>
                </a:solidFill>
              </a:rPr>
              <a:t>salted</a:t>
            </a:r>
            <a:r>
              <a:rPr lang="it-IT" sz="1400" dirty="0">
                <a:solidFill>
                  <a:schemeClr val="accent6">
                    <a:lumMod val="50000"/>
                  </a:schemeClr>
                </a:solidFill>
              </a:rPr>
              <a:t> water to a </a:t>
            </a:r>
            <a:r>
              <a:rPr lang="it-IT" sz="1400" dirty="0" err="1">
                <a:solidFill>
                  <a:schemeClr val="accent6">
                    <a:lumMod val="50000"/>
                  </a:schemeClr>
                </a:solidFill>
              </a:rPr>
              <a:t>boil</a:t>
            </a:r>
            <a:r>
              <a:rPr lang="it-IT" sz="1400" dirty="0">
                <a:solidFill>
                  <a:schemeClr val="accent6">
                    <a:lumMod val="50000"/>
                  </a:schemeClr>
                </a:solidFill>
              </a:rPr>
              <a:t>. Cook spaghetti in the </a:t>
            </a:r>
            <a:r>
              <a:rPr lang="it-IT" sz="1400" dirty="0" err="1">
                <a:solidFill>
                  <a:schemeClr val="accent6">
                    <a:lumMod val="50000"/>
                  </a:schemeClr>
                </a:solidFill>
              </a:rPr>
              <a:t>boiling</a:t>
            </a:r>
            <a:r>
              <a:rPr lang="it-IT" sz="1400" dirty="0">
                <a:solidFill>
                  <a:schemeClr val="accent6">
                    <a:lumMod val="50000"/>
                  </a:schemeClr>
                </a:solidFill>
              </a:rPr>
              <a:t> water, </a:t>
            </a:r>
            <a:r>
              <a:rPr lang="it-IT" sz="1400" dirty="0" err="1">
                <a:solidFill>
                  <a:schemeClr val="accent6">
                    <a:lumMod val="50000"/>
                  </a:schemeClr>
                </a:solidFill>
              </a:rPr>
              <a:t>stirring</a:t>
            </a:r>
            <a:r>
              <a:rPr lang="it-IT" sz="1400" dirty="0">
                <a:solidFill>
                  <a:schemeClr val="accent6">
                    <a:lumMod val="50000"/>
                  </a:schemeClr>
                </a:solidFill>
              </a:rPr>
              <a:t> </a:t>
            </a:r>
            <a:r>
              <a:rPr lang="it-IT" sz="1400" dirty="0" err="1">
                <a:solidFill>
                  <a:schemeClr val="accent6">
                    <a:lumMod val="50000"/>
                  </a:schemeClr>
                </a:solidFill>
              </a:rPr>
              <a:t>occasionally</a:t>
            </a:r>
            <a:r>
              <a:rPr lang="it-IT" sz="1400" dirty="0">
                <a:solidFill>
                  <a:schemeClr val="accent6">
                    <a:lumMod val="50000"/>
                  </a:schemeClr>
                </a:solidFill>
              </a:rPr>
              <a:t> </a:t>
            </a:r>
            <a:r>
              <a:rPr lang="it-IT" sz="1400" dirty="0" err="1">
                <a:solidFill>
                  <a:schemeClr val="accent6">
                    <a:lumMod val="50000"/>
                  </a:schemeClr>
                </a:solidFill>
              </a:rPr>
              <a:t>until</a:t>
            </a:r>
            <a:r>
              <a:rPr lang="it-IT" sz="1400" dirty="0">
                <a:solidFill>
                  <a:schemeClr val="accent6">
                    <a:lumMod val="50000"/>
                  </a:schemeClr>
                </a:solidFill>
              </a:rPr>
              <a:t> tender </a:t>
            </a:r>
            <a:r>
              <a:rPr lang="it-IT" sz="1400" dirty="0" err="1">
                <a:solidFill>
                  <a:schemeClr val="accent6">
                    <a:lumMod val="50000"/>
                  </a:schemeClr>
                </a:solidFill>
              </a:rPr>
              <a:t>yet</a:t>
            </a:r>
            <a:r>
              <a:rPr lang="it-IT" sz="1400" dirty="0">
                <a:solidFill>
                  <a:schemeClr val="accent6">
                    <a:lumMod val="50000"/>
                  </a:schemeClr>
                </a:solidFill>
              </a:rPr>
              <a:t> </a:t>
            </a:r>
            <a:r>
              <a:rPr lang="it-IT" sz="1400" dirty="0" err="1">
                <a:solidFill>
                  <a:schemeClr val="accent6">
                    <a:lumMod val="50000"/>
                  </a:schemeClr>
                </a:solidFill>
              </a:rPr>
              <a:t>firm</a:t>
            </a:r>
            <a:r>
              <a:rPr lang="it-IT" sz="1400" dirty="0">
                <a:solidFill>
                  <a:schemeClr val="accent6">
                    <a:lumMod val="50000"/>
                  </a:schemeClr>
                </a:solidFill>
              </a:rPr>
              <a:t> to the </a:t>
            </a:r>
            <a:r>
              <a:rPr lang="it-IT" sz="1400" dirty="0" err="1">
                <a:solidFill>
                  <a:schemeClr val="accent6">
                    <a:lumMod val="50000"/>
                  </a:schemeClr>
                </a:solidFill>
              </a:rPr>
              <a:t>bite</a:t>
            </a:r>
            <a:r>
              <a:rPr lang="it-IT" sz="1400" dirty="0">
                <a:solidFill>
                  <a:schemeClr val="accent6">
                    <a:lumMod val="50000"/>
                  </a:schemeClr>
                </a:solidFill>
              </a:rPr>
              <a:t>, </a:t>
            </a:r>
            <a:r>
              <a:rPr lang="it-IT" sz="1400" dirty="0" err="1">
                <a:solidFill>
                  <a:schemeClr val="accent6">
                    <a:lumMod val="50000"/>
                  </a:schemeClr>
                </a:solidFill>
              </a:rPr>
              <a:t>about</a:t>
            </a:r>
            <a:r>
              <a:rPr lang="it-IT" sz="1400" dirty="0">
                <a:solidFill>
                  <a:schemeClr val="accent6">
                    <a:lumMod val="50000"/>
                  </a:schemeClr>
                </a:solidFill>
              </a:rPr>
              <a:t> 9 minutes. </a:t>
            </a:r>
            <a:r>
              <a:rPr lang="it-IT" sz="1400" dirty="0" err="1">
                <a:solidFill>
                  <a:schemeClr val="accent6">
                    <a:lumMod val="50000"/>
                  </a:schemeClr>
                </a:solidFill>
              </a:rPr>
              <a:t>Drain</a:t>
            </a:r>
            <a:r>
              <a:rPr lang="it-IT" sz="1400" dirty="0">
                <a:solidFill>
                  <a:schemeClr val="accent6">
                    <a:lumMod val="50000"/>
                  </a:schemeClr>
                </a:solidFill>
              </a:rPr>
              <a:t> and </a:t>
            </a:r>
            <a:r>
              <a:rPr lang="it-IT" sz="1400" dirty="0" err="1">
                <a:solidFill>
                  <a:schemeClr val="accent6">
                    <a:lumMod val="50000"/>
                  </a:schemeClr>
                </a:solidFill>
              </a:rPr>
              <a:t>return</a:t>
            </a:r>
            <a:r>
              <a:rPr lang="it-IT" sz="1400" dirty="0">
                <a:solidFill>
                  <a:schemeClr val="accent6">
                    <a:lumMod val="50000"/>
                  </a:schemeClr>
                </a:solidFill>
              </a:rPr>
              <a:t> to the </a:t>
            </a:r>
            <a:r>
              <a:rPr lang="it-IT" sz="1400" dirty="0" err="1">
                <a:solidFill>
                  <a:schemeClr val="accent6">
                    <a:lumMod val="50000"/>
                  </a:schemeClr>
                </a:solidFill>
              </a:rPr>
              <a:t>pot</a:t>
            </a:r>
            <a:r>
              <a:rPr lang="it-IT" sz="1400" dirty="0">
                <a:solidFill>
                  <a:schemeClr val="accent6">
                    <a:lumMod val="50000"/>
                  </a:schemeClr>
                </a:solidFill>
              </a:rPr>
              <a:t>. </a:t>
            </a:r>
            <a:r>
              <a:rPr lang="it-IT" sz="1400" dirty="0" err="1">
                <a:solidFill>
                  <a:schemeClr val="accent6">
                    <a:lumMod val="50000"/>
                  </a:schemeClr>
                </a:solidFill>
              </a:rPr>
              <a:t>Let</a:t>
            </a:r>
            <a:r>
              <a:rPr lang="it-IT" sz="1400" dirty="0">
                <a:solidFill>
                  <a:schemeClr val="accent6">
                    <a:lumMod val="50000"/>
                  </a:schemeClr>
                </a:solidFill>
              </a:rPr>
              <a:t> cool, </a:t>
            </a:r>
            <a:r>
              <a:rPr lang="it-IT" sz="1400" dirty="0" err="1">
                <a:solidFill>
                  <a:schemeClr val="accent6">
                    <a:lumMod val="50000"/>
                  </a:schemeClr>
                </a:solidFill>
              </a:rPr>
              <a:t>stirring</a:t>
            </a:r>
            <a:r>
              <a:rPr lang="it-IT" sz="1400" dirty="0">
                <a:solidFill>
                  <a:schemeClr val="accent6">
                    <a:lumMod val="50000"/>
                  </a:schemeClr>
                </a:solidFill>
              </a:rPr>
              <a:t> </a:t>
            </a:r>
            <a:r>
              <a:rPr lang="it-IT" sz="1400" dirty="0" err="1">
                <a:solidFill>
                  <a:schemeClr val="accent6">
                    <a:lumMod val="50000"/>
                  </a:schemeClr>
                </a:solidFill>
              </a:rPr>
              <a:t>occasionally</a:t>
            </a:r>
            <a:r>
              <a:rPr lang="it-IT" sz="1400" dirty="0">
                <a:solidFill>
                  <a:schemeClr val="accent6">
                    <a:lumMod val="50000"/>
                  </a:schemeClr>
                </a:solidFill>
              </a:rPr>
              <a:t>, </a:t>
            </a:r>
            <a:r>
              <a:rPr lang="it-IT" sz="1400" dirty="0" err="1">
                <a:solidFill>
                  <a:schemeClr val="accent6">
                    <a:lumMod val="50000"/>
                  </a:schemeClr>
                </a:solidFill>
              </a:rPr>
              <a:t>about</a:t>
            </a:r>
            <a:r>
              <a:rPr lang="it-IT" sz="1400" dirty="0">
                <a:solidFill>
                  <a:schemeClr val="accent6">
                    <a:lumMod val="50000"/>
                  </a:schemeClr>
                </a:solidFill>
              </a:rPr>
              <a:t> 5 minutes.</a:t>
            </a:r>
          </a:p>
          <a:p>
            <a:pPr algn="just"/>
            <a:r>
              <a:rPr lang="it-IT" sz="1400" dirty="0" err="1">
                <a:solidFill>
                  <a:schemeClr val="accent6">
                    <a:lumMod val="50000"/>
                  </a:schemeClr>
                </a:solidFill>
              </a:rPr>
              <a:t>Whisk</a:t>
            </a:r>
            <a:r>
              <a:rPr lang="it-IT" sz="1400" dirty="0">
                <a:solidFill>
                  <a:schemeClr val="accent6">
                    <a:lumMod val="50000"/>
                  </a:schemeClr>
                </a:solidFill>
              </a:rPr>
              <a:t> </a:t>
            </a:r>
            <a:r>
              <a:rPr lang="it-IT" sz="1400" dirty="0" err="1">
                <a:solidFill>
                  <a:schemeClr val="accent6">
                    <a:lumMod val="50000"/>
                  </a:schemeClr>
                </a:solidFill>
              </a:rPr>
              <a:t>eggs</a:t>
            </a:r>
            <a:r>
              <a:rPr lang="it-IT" sz="1400" dirty="0">
                <a:solidFill>
                  <a:schemeClr val="accent6">
                    <a:lumMod val="50000"/>
                  </a:schemeClr>
                </a:solidFill>
              </a:rPr>
              <a:t>, 5 </a:t>
            </a:r>
            <a:r>
              <a:rPr lang="it-IT" sz="1400" dirty="0" err="1">
                <a:solidFill>
                  <a:schemeClr val="accent6">
                    <a:lumMod val="50000"/>
                  </a:schemeClr>
                </a:solidFill>
              </a:rPr>
              <a:t>tablespoons</a:t>
            </a:r>
            <a:r>
              <a:rPr lang="it-IT" sz="1400" dirty="0">
                <a:solidFill>
                  <a:schemeClr val="accent6">
                    <a:lumMod val="50000"/>
                  </a:schemeClr>
                </a:solidFill>
              </a:rPr>
              <a:t> pecorino Romano </a:t>
            </a:r>
            <a:r>
              <a:rPr lang="it-IT" sz="1400" dirty="0" err="1">
                <a:solidFill>
                  <a:schemeClr val="accent6">
                    <a:lumMod val="50000"/>
                  </a:schemeClr>
                </a:solidFill>
              </a:rPr>
              <a:t>cheese</a:t>
            </a:r>
            <a:r>
              <a:rPr lang="it-IT" sz="1400" dirty="0">
                <a:solidFill>
                  <a:schemeClr val="accent6">
                    <a:lumMod val="50000"/>
                  </a:schemeClr>
                </a:solidFill>
              </a:rPr>
              <a:t>, and some </a:t>
            </a:r>
            <a:r>
              <a:rPr lang="it-IT" sz="1400" dirty="0" err="1">
                <a:solidFill>
                  <a:schemeClr val="accent6">
                    <a:lumMod val="50000"/>
                  </a:schemeClr>
                </a:solidFill>
              </a:rPr>
              <a:t>black</a:t>
            </a:r>
            <a:r>
              <a:rPr lang="it-IT" sz="1400" dirty="0">
                <a:solidFill>
                  <a:schemeClr val="accent6">
                    <a:lumMod val="50000"/>
                  </a:schemeClr>
                </a:solidFill>
              </a:rPr>
              <a:t> </a:t>
            </a:r>
            <a:r>
              <a:rPr lang="it-IT" sz="1400" dirty="0" err="1">
                <a:solidFill>
                  <a:schemeClr val="accent6">
                    <a:lumMod val="50000"/>
                  </a:schemeClr>
                </a:solidFill>
              </a:rPr>
              <a:t>pepper</a:t>
            </a:r>
            <a:r>
              <a:rPr lang="it-IT" sz="1400" dirty="0">
                <a:solidFill>
                  <a:schemeClr val="accent6">
                    <a:lumMod val="50000"/>
                  </a:schemeClr>
                </a:solidFill>
              </a:rPr>
              <a:t> in a </a:t>
            </a:r>
            <a:r>
              <a:rPr lang="it-IT" sz="1400" dirty="0" err="1">
                <a:solidFill>
                  <a:schemeClr val="accent6">
                    <a:lumMod val="50000"/>
                  </a:schemeClr>
                </a:solidFill>
              </a:rPr>
              <a:t>bowl</a:t>
            </a:r>
            <a:r>
              <a:rPr lang="it-IT" sz="1400" dirty="0">
                <a:solidFill>
                  <a:schemeClr val="accent6">
                    <a:lumMod val="50000"/>
                  </a:schemeClr>
                </a:solidFill>
              </a:rPr>
              <a:t> </a:t>
            </a:r>
            <a:r>
              <a:rPr lang="it-IT" sz="1400" dirty="0" err="1">
                <a:solidFill>
                  <a:schemeClr val="accent6">
                    <a:lumMod val="50000"/>
                  </a:schemeClr>
                </a:solidFill>
              </a:rPr>
              <a:t>until</a:t>
            </a:r>
            <a:r>
              <a:rPr lang="it-IT" sz="1400" dirty="0">
                <a:solidFill>
                  <a:schemeClr val="accent6">
                    <a:lumMod val="50000"/>
                  </a:schemeClr>
                </a:solidFill>
              </a:rPr>
              <a:t> </a:t>
            </a:r>
            <a:r>
              <a:rPr lang="it-IT" sz="1400" dirty="0" err="1">
                <a:solidFill>
                  <a:schemeClr val="accent6">
                    <a:lumMod val="50000"/>
                  </a:schemeClr>
                </a:solidFill>
              </a:rPr>
              <a:t>smooth</a:t>
            </a:r>
            <a:r>
              <a:rPr lang="it-IT" sz="1400" dirty="0">
                <a:solidFill>
                  <a:schemeClr val="accent6">
                    <a:lumMod val="50000"/>
                  </a:schemeClr>
                </a:solidFill>
              </a:rPr>
              <a:t> and </a:t>
            </a:r>
            <a:r>
              <a:rPr lang="it-IT" sz="1400" dirty="0" err="1">
                <a:solidFill>
                  <a:schemeClr val="accent6">
                    <a:lumMod val="50000"/>
                  </a:schemeClr>
                </a:solidFill>
              </a:rPr>
              <a:t>creamy</a:t>
            </a:r>
            <a:r>
              <a:rPr lang="it-IT" sz="1400" dirty="0">
                <a:solidFill>
                  <a:schemeClr val="accent6">
                    <a:lumMod val="50000"/>
                  </a:schemeClr>
                </a:solidFill>
              </a:rPr>
              <a:t>. Pour </a:t>
            </a:r>
            <a:r>
              <a:rPr lang="it-IT" sz="1400" dirty="0" err="1">
                <a:solidFill>
                  <a:schemeClr val="accent6">
                    <a:lumMod val="50000"/>
                  </a:schemeClr>
                </a:solidFill>
              </a:rPr>
              <a:t>egg</a:t>
            </a:r>
            <a:r>
              <a:rPr lang="it-IT" sz="1400" dirty="0">
                <a:solidFill>
                  <a:schemeClr val="accent6">
                    <a:lumMod val="50000"/>
                  </a:schemeClr>
                </a:solidFill>
              </a:rPr>
              <a:t> </a:t>
            </a:r>
            <a:r>
              <a:rPr lang="it-IT" sz="1400" dirty="0" err="1">
                <a:solidFill>
                  <a:schemeClr val="accent6">
                    <a:lumMod val="50000"/>
                  </a:schemeClr>
                </a:solidFill>
              </a:rPr>
              <a:t>mixture</a:t>
            </a:r>
            <a:r>
              <a:rPr lang="it-IT" sz="1400" dirty="0">
                <a:solidFill>
                  <a:schemeClr val="accent6">
                    <a:lumMod val="50000"/>
                  </a:schemeClr>
                </a:solidFill>
              </a:rPr>
              <a:t> over pasta, </a:t>
            </a:r>
            <a:r>
              <a:rPr lang="it-IT" sz="1400" dirty="0" err="1">
                <a:solidFill>
                  <a:schemeClr val="accent6">
                    <a:lumMod val="50000"/>
                  </a:schemeClr>
                </a:solidFill>
              </a:rPr>
              <a:t>stirring</a:t>
            </a:r>
            <a:r>
              <a:rPr lang="it-IT" sz="1400" dirty="0">
                <a:solidFill>
                  <a:schemeClr val="accent6">
                    <a:lumMod val="50000"/>
                  </a:schemeClr>
                </a:solidFill>
              </a:rPr>
              <a:t> </a:t>
            </a:r>
            <a:r>
              <a:rPr lang="it-IT" sz="1400" dirty="0" err="1">
                <a:solidFill>
                  <a:schemeClr val="accent6">
                    <a:lumMod val="50000"/>
                  </a:schemeClr>
                </a:solidFill>
              </a:rPr>
              <a:t>quickly</a:t>
            </a:r>
            <a:r>
              <a:rPr lang="it-IT" sz="1400" dirty="0">
                <a:solidFill>
                  <a:schemeClr val="accent6">
                    <a:lumMod val="50000"/>
                  </a:schemeClr>
                </a:solidFill>
              </a:rPr>
              <a:t>, </a:t>
            </a:r>
            <a:r>
              <a:rPr lang="it-IT" sz="1400" dirty="0" err="1">
                <a:solidFill>
                  <a:schemeClr val="accent6">
                    <a:lumMod val="50000"/>
                  </a:schemeClr>
                </a:solidFill>
              </a:rPr>
              <a:t>until</a:t>
            </a:r>
            <a:r>
              <a:rPr lang="it-IT" sz="1400" dirty="0">
                <a:solidFill>
                  <a:schemeClr val="accent6">
                    <a:lumMod val="50000"/>
                  </a:schemeClr>
                </a:solidFill>
              </a:rPr>
              <a:t> </a:t>
            </a:r>
            <a:r>
              <a:rPr lang="it-IT" sz="1400" dirty="0" err="1">
                <a:solidFill>
                  <a:schemeClr val="accent6">
                    <a:lumMod val="50000"/>
                  </a:schemeClr>
                </a:solidFill>
              </a:rPr>
              <a:t>creamy</a:t>
            </a:r>
            <a:r>
              <a:rPr lang="it-IT" sz="1400" dirty="0">
                <a:solidFill>
                  <a:schemeClr val="accent6">
                    <a:lumMod val="50000"/>
                  </a:schemeClr>
                </a:solidFill>
              </a:rPr>
              <a:t> and </a:t>
            </a:r>
            <a:r>
              <a:rPr lang="it-IT" sz="1400" dirty="0" err="1">
                <a:solidFill>
                  <a:schemeClr val="accent6">
                    <a:lumMod val="50000"/>
                  </a:schemeClr>
                </a:solidFill>
              </a:rPr>
              <a:t>slightly</a:t>
            </a:r>
            <a:r>
              <a:rPr lang="it-IT" sz="1400" dirty="0">
                <a:solidFill>
                  <a:schemeClr val="accent6">
                    <a:lumMod val="50000"/>
                  </a:schemeClr>
                </a:solidFill>
              </a:rPr>
              <a:t> </a:t>
            </a:r>
            <a:r>
              <a:rPr lang="it-IT" sz="1400" dirty="0" err="1">
                <a:solidFill>
                  <a:schemeClr val="accent6">
                    <a:lumMod val="50000"/>
                  </a:schemeClr>
                </a:solidFill>
              </a:rPr>
              <a:t>cooled</a:t>
            </a:r>
            <a:r>
              <a:rPr lang="it-IT" sz="1400" dirty="0">
                <a:solidFill>
                  <a:schemeClr val="accent6">
                    <a:lumMod val="50000"/>
                  </a:schemeClr>
                </a:solidFill>
              </a:rPr>
              <a:t>. </a:t>
            </a:r>
            <a:r>
              <a:rPr lang="it-IT" sz="1400" dirty="0" err="1">
                <a:solidFill>
                  <a:schemeClr val="accent6">
                    <a:lumMod val="50000"/>
                  </a:schemeClr>
                </a:solidFill>
              </a:rPr>
              <a:t>Stir</a:t>
            </a:r>
            <a:r>
              <a:rPr lang="it-IT" sz="1400" dirty="0">
                <a:solidFill>
                  <a:schemeClr val="accent6">
                    <a:lumMod val="50000"/>
                  </a:schemeClr>
                </a:solidFill>
              </a:rPr>
              <a:t> in guanciale. Top with </a:t>
            </a:r>
            <a:r>
              <a:rPr lang="it-IT" sz="1400" dirty="0" err="1">
                <a:solidFill>
                  <a:schemeClr val="accent6">
                    <a:lumMod val="50000"/>
                  </a:schemeClr>
                </a:solidFill>
              </a:rPr>
              <a:t>remaining</a:t>
            </a:r>
            <a:r>
              <a:rPr lang="it-IT" sz="1400" dirty="0">
                <a:solidFill>
                  <a:schemeClr val="accent6">
                    <a:lumMod val="50000"/>
                  </a:schemeClr>
                </a:solidFill>
              </a:rPr>
              <a:t> 5 </a:t>
            </a:r>
            <a:r>
              <a:rPr lang="it-IT" sz="1400" dirty="0" err="1">
                <a:solidFill>
                  <a:schemeClr val="accent6">
                    <a:lumMod val="50000"/>
                  </a:schemeClr>
                </a:solidFill>
              </a:rPr>
              <a:t>tablespoons</a:t>
            </a:r>
            <a:r>
              <a:rPr lang="it-IT" sz="1400" dirty="0">
                <a:solidFill>
                  <a:schemeClr val="accent6">
                    <a:lumMod val="50000"/>
                  </a:schemeClr>
                </a:solidFill>
              </a:rPr>
              <a:t> pecorino Romano </a:t>
            </a:r>
            <a:r>
              <a:rPr lang="it-IT" sz="1400" dirty="0" err="1">
                <a:solidFill>
                  <a:schemeClr val="accent6">
                    <a:lumMod val="50000"/>
                  </a:schemeClr>
                </a:solidFill>
              </a:rPr>
              <a:t>cheese</a:t>
            </a:r>
            <a:r>
              <a:rPr lang="it-IT" sz="1400" dirty="0">
                <a:solidFill>
                  <a:schemeClr val="accent6">
                    <a:lumMod val="50000"/>
                  </a:schemeClr>
                </a:solidFill>
              </a:rPr>
              <a:t> and more </a:t>
            </a:r>
            <a:r>
              <a:rPr lang="it-IT" sz="1400" dirty="0" err="1">
                <a:solidFill>
                  <a:schemeClr val="accent6">
                    <a:lumMod val="50000"/>
                  </a:schemeClr>
                </a:solidFill>
              </a:rPr>
              <a:t>ground</a:t>
            </a:r>
            <a:r>
              <a:rPr lang="it-IT" sz="1400" dirty="0">
                <a:solidFill>
                  <a:schemeClr val="accent6">
                    <a:lumMod val="50000"/>
                  </a:schemeClr>
                </a:solidFill>
              </a:rPr>
              <a:t> </a:t>
            </a:r>
            <a:r>
              <a:rPr lang="it-IT" sz="1400" dirty="0" err="1">
                <a:solidFill>
                  <a:schemeClr val="accent6">
                    <a:lumMod val="50000"/>
                  </a:schemeClr>
                </a:solidFill>
              </a:rPr>
              <a:t>black</a:t>
            </a:r>
            <a:r>
              <a:rPr lang="it-IT" sz="1400" dirty="0">
                <a:solidFill>
                  <a:schemeClr val="accent6">
                    <a:lumMod val="50000"/>
                  </a:schemeClr>
                </a:solidFill>
              </a:rPr>
              <a:t> </a:t>
            </a:r>
            <a:r>
              <a:rPr lang="it-IT" sz="1400" dirty="0" err="1">
                <a:solidFill>
                  <a:schemeClr val="accent6">
                    <a:lumMod val="50000"/>
                  </a:schemeClr>
                </a:solidFill>
              </a:rPr>
              <a:t>pepper</a:t>
            </a:r>
            <a:r>
              <a:rPr lang="it-IT" sz="1400" dirty="0">
                <a:solidFill>
                  <a:schemeClr val="accent6">
                    <a:lumMod val="50000"/>
                  </a:schemeClr>
                </a:solidFill>
              </a:rPr>
              <a:t>.</a:t>
            </a:r>
          </a:p>
        </p:txBody>
      </p:sp>
    </p:spTree>
    <p:extLst>
      <p:ext uri="{BB962C8B-B14F-4D97-AF65-F5344CB8AC3E}">
        <p14:creationId xmlns:p14="http://schemas.microsoft.com/office/powerpoint/2010/main" val="175152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54457" y="241977"/>
            <a:ext cx="3414012"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it-IT"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Parmigiana</a:t>
            </a:r>
            <a:endPar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1" y="1532780"/>
            <a:ext cx="7012264" cy="3917466"/>
          </a:xfrm>
          <a:prstGeom prst="rect">
            <a:avLst/>
          </a:prstGeom>
          <a:effectLst>
            <a:softEdge rad="38100"/>
          </a:effectLst>
        </p:spPr>
      </p:pic>
      <p:sp>
        <p:nvSpPr>
          <p:cNvPr id="5" name="CasellaDiTesto 4"/>
          <p:cNvSpPr txBox="1"/>
          <p:nvPr/>
        </p:nvSpPr>
        <p:spPr>
          <a:xfrm>
            <a:off x="585568" y="5450246"/>
            <a:ext cx="4241265" cy="1477328"/>
          </a:xfrm>
          <a:prstGeom prst="rect">
            <a:avLst/>
          </a:prstGeom>
          <a:noFill/>
        </p:spPr>
        <p:txBody>
          <a:bodyPr wrap="square" rtlCol="0">
            <a:spAutoFit/>
          </a:bodyPr>
          <a:lstStyle/>
          <a:p>
            <a:pPr algn="just"/>
            <a:r>
              <a:rPr lang="en-US" dirty="0" smtClean="0"/>
              <a:t>It is a classic baked recipe with tomato, </a:t>
            </a:r>
            <a:r>
              <a:rPr lang="en-US" dirty="0" err="1" smtClean="0"/>
              <a:t>aubergine</a:t>
            </a:r>
            <a:r>
              <a:rPr lang="en-US" dirty="0" smtClean="0"/>
              <a:t>, mozzarella and Parmigiano cheese topping. </a:t>
            </a:r>
          </a:p>
          <a:p>
            <a:pPr algn="just"/>
            <a:r>
              <a:rPr lang="en-US" dirty="0" smtClean="0"/>
              <a:t> It combines three layers of fantastic </a:t>
            </a:r>
            <a:r>
              <a:rPr lang="en-US" dirty="0" err="1" smtClean="0"/>
              <a:t>flavours</a:t>
            </a:r>
            <a:endParaRPr lang="it-IT" dirty="0"/>
          </a:p>
        </p:txBody>
      </p:sp>
      <p:sp>
        <p:nvSpPr>
          <p:cNvPr id="3" name="CasellaDiTesto 2"/>
          <p:cNvSpPr txBox="1"/>
          <p:nvPr/>
        </p:nvSpPr>
        <p:spPr>
          <a:xfrm>
            <a:off x="7597832" y="0"/>
            <a:ext cx="4472609" cy="8279190"/>
          </a:xfrm>
          <a:prstGeom prst="rect">
            <a:avLst/>
          </a:prstGeom>
          <a:noFill/>
        </p:spPr>
        <p:txBody>
          <a:bodyPr wrap="square" rtlCol="0">
            <a:spAutoFit/>
          </a:bodyPr>
          <a:lstStyle/>
          <a:p>
            <a:r>
              <a:rPr lang="en-US" sz="1400" dirty="0">
                <a:solidFill>
                  <a:schemeClr val="accent6">
                    <a:lumMod val="50000"/>
                  </a:schemeClr>
                </a:solidFill>
              </a:rPr>
              <a:t>Ingredients</a:t>
            </a:r>
          </a:p>
          <a:p>
            <a:pPr algn="just"/>
            <a:r>
              <a:rPr lang="en-US" sz="1400" dirty="0">
                <a:solidFill>
                  <a:schemeClr val="accent6">
                    <a:lumMod val="50000"/>
                  </a:schemeClr>
                </a:solidFill>
              </a:rPr>
              <a:t>1 kg large eggplants, sliced lengthwise into medium thick slices </a:t>
            </a:r>
          </a:p>
          <a:p>
            <a:pPr algn="just"/>
            <a:r>
              <a:rPr lang="en-US" sz="1400" dirty="0">
                <a:solidFill>
                  <a:schemeClr val="accent6">
                    <a:lumMod val="50000"/>
                  </a:schemeClr>
                </a:solidFill>
              </a:rPr>
              <a:t>2 tablespoons coarse salt </a:t>
            </a:r>
          </a:p>
          <a:p>
            <a:pPr algn="just"/>
            <a:r>
              <a:rPr lang="en-US" sz="1400" dirty="0">
                <a:solidFill>
                  <a:schemeClr val="accent6">
                    <a:lumMod val="50000"/>
                  </a:schemeClr>
                </a:solidFill>
              </a:rPr>
              <a:t>5 cups vegetable oil for frying </a:t>
            </a:r>
          </a:p>
          <a:p>
            <a:pPr algn="just"/>
            <a:r>
              <a:rPr lang="en-US" sz="1400" dirty="0">
                <a:solidFill>
                  <a:schemeClr val="accent6">
                    <a:lumMod val="50000"/>
                  </a:schemeClr>
                </a:solidFill>
              </a:rPr>
              <a:t>2 tablespoons flour for dredging </a:t>
            </a:r>
          </a:p>
          <a:p>
            <a:pPr algn="just"/>
            <a:r>
              <a:rPr lang="en-US" sz="1400" dirty="0">
                <a:solidFill>
                  <a:schemeClr val="accent6">
                    <a:lumMod val="50000"/>
                  </a:schemeClr>
                </a:solidFill>
              </a:rPr>
              <a:t>tomato Sauce</a:t>
            </a:r>
          </a:p>
          <a:p>
            <a:pPr algn="just"/>
            <a:r>
              <a:rPr lang="en-US" sz="1400" dirty="0">
                <a:solidFill>
                  <a:schemeClr val="accent6">
                    <a:lumMod val="50000"/>
                  </a:schemeClr>
                </a:solidFill>
              </a:rPr>
              <a:t> 2 tablespoons extra-virgin olive oil </a:t>
            </a:r>
          </a:p>
          <a:p>
            <a:pPr algn="just"/>
            <a:r>
              <a:rPr lang="en-US" sz="1400" dirty="0">
                <a:solidFill>
                  <a:schemeClr val="accent6">
                    <a:lumMod val="50000"/>
                  </a:schemeClr>
                </a:solidFill>
              </a:rPr>
              <a:t>1/2 onion, finely chopped </a:t>
            </a:r>
          </a:p>
          <a:p>
            <a:pPr algn="just"/>
            <a:r>
              <a:rPr lang="en-US" sz="1400" dirty="0">
                <a:solidFill>
                  <a:schemeClr val="accent6">
                    <a:lumMod val="50000"/>
                  </a:schemeClr>
                </a:solidFill>
              </a:rPr>
              <a:t>3 cloves garlic, </a:t>
            </a:r>
          </a:p>
          <a:p>
            <a:pPr algn="just"/>
            <a:r>
              <a:rPr lang="en-US" sz="1400" dirty="0">
                <a:solidFill>
                  <a:schemeClr val="accent6">
                    <a:lumMod val="50000"/>
                  </a:schemeClr>
                </a:solidFill>
              </a:rPr>
              <a:t>8 leaves fresh basil leaves </a:t>
            </a:r>
          </a:p>
          <a:p>
            <a:pPr algn="just"/>
            <a:r>
              <a:rPr lang="en-US" sz="1400" dirty="0">
                <a:solidFill>
                  <a:schemeClr val="accent6">
                    <a:lumMod val="50000"/>
                  </a:schemeClr>
                </a:solidFill>
              </a:rPr>
              <a:t>salt to taste </a:t>
            </a:r>
          </a:p>
          <a:p>
            <a:pPr algn="just"/>
            <a:r>
              <a:rPr lang="en-US" sz="1400" dirty="0">
                <a:solidFill>
                  <a:schemeClr val="accent6">
                    <a:lumMod val="50000"/>
                  </a:schemeClr>
                </a:solidFill>
              </a:rPr>
              <a:t>½ kg fresh mozzarella cheese, sliced </a:t>
            </a:r>
          </a:p>
          <a:p>
            <a:pPr algn="just"/>
            <a:r>
              <a:rPr lang="en-US" sz="1400" dirty="0">
                <a:solidFill>
                  <a:schemeClr val="accent6">
                    <a:lumMod val="50000"/>
                  </a:schemeClr>
                </a:solidFill>
              </a:rPr>
              <a:t>100g freshly grated </a:t>
            </a:r>
            <a:r>
              <a:rPr lang="en-US" sz="1400" dirty="0" err="1">
                <a:solidFill>
                  <a:schemeClr val="accent6">
                    <a:lumMod val="50000"/>
                  </a:schemeClr>
                </a:solidFill>
              </a:rPr>
              <a:t>Parmigiano</a:t>
            </a:r>
            <a:r>
              <a:rPr lang="en-US" sz="1400" dirty="0">
                <a:solidFill>
                  <a:schemeClr val="accent6">
                    <a:lumMod val="50000"/>
                  </a:schemeClr>
                </a:solidFill>
              </a:rPr>
              <a:t> cheese </a:t>
            </a:r>
          </a:p>
          <a:p>
            <a:pPr algn="just"/>
            <a:r>
              <a:rPr lang="en-US" sz="1400" dirty="0">
                <a:solidFill>
                  <a:schemeClr val="accent6">
                    <a:lumMod val="50000"/>
                  </a:schemeClr>
                </a:solidFill>
              </a:rPr>
              <a:t>Directions</a:t>
            </a:r>
          </a:p>
          <a:p>
            <a:pPr algn="just"/>
            <a:r>
              <a:rPr lang="en-US" sz="1400" dirty="0">
                <a:solidFill>
                  <a:schemeClr val="accent6">
                    <a:lumMod val="50000"/>
                  </a:schemeClr>
                </a:solidFill>
              </a:rPr>
              <a:t>Place </a:t>
            </a:r>
            <a:r>
              <a:rPr lang="en-US" sz="1400" dirty="0" smtClean="0">
                <a:solidFill>
                  <a:schemeClr val="accent6">
                    <a:lumMod val="50000"/>
                  </a:schemeClr>
                </a:solidFill>
              </a:rPr>
              <a:t> </a:t>
            </a:r>
            <a:r>
              <a:rPr lang="en-US" sz="1400" dirty="0">
                <a:solidFill>
                  <a:schemeClr val="accent6">
                    <a:lumMod val="50000"/>
                  </a:schemeClr>
                </a:solidFill>
              </a:rPr>
              <a:t>single </a:t>
            </a:r>
            <a:r>
              <a:rPr lang="en-US" sz="1400" dirty="0" smtClean="0">
                <a:solidFill>
                  <a:schemeClr val="accent6">
                    <a:lumMod val="50000"/>
                  </a:schemeClr>
                </a:solidFill>
              </a:rPr>
              <a:t>layers </a:t>
            </a:r>
            <a:r>
              <a:rPr lang="en-US" sz="1400" dirty="0">
                <a:solidFill>
                  <a:schemeClr val="accent6">
                    <a:lumMod val="50000"/>
                  </a:schemeClr>
                </a:solidFill>
              </a:rPr>
              <a:t>of eggplant slices in a colander sitting on a plate and sprinkle with coarse </a:t>
            </a:r>
            <a:r>
              <a:rPr lang="en-US" sz="1400" dirty="0" smtClean="0">
                <a:solidFill>
                  <a:schemeClr val="accent6">
                    <a:lumMod val="50000"/>
                  </a:schemeClr>
                </a:solidFill>
              </a:rPr>
              <a:t>salt, add </a:t>
            </a:r>
            <a:r>
              <a:rPr lang="en-US" sz="1400" dirty="0">
                <a:solidFill>
                  <a:schemeClr val="accent6">
                    <a:lumMod val="50000"/>
                  </a:schemeClr>
                </a:solidFill>
              </a:rPr>
              <a:t>a weight to put pressure on the eggplant slices. Let stand at room temperature for about 1 hour</a:t>
            </a:r>
            <a:r>
              <a:rPr lang="en-US" sz="1400" dirty="0" smtClean="0">
                <a:solidFill>
                  <a:schemeClr val="accent6">
                    <a:lumMod val="50000"/>
                  </a:schemeClr>
                </a:solidFill>
              </a:rPr>
              <a:t>. Rinse </a:t>
            </a:r>
            <a:r>
              <a:rPr lang="en-US" sz="1400" dirty="0">
                <a:solidFill>
                  <a:schemeClr val="accent6">
                    <a:lumMod val="50000"/>
                  </a:schemeClr>
                </a:solidFill>
              </a:rPr>
              <a:t>eggplant slices under running cold water to wash off all the </a:t>
            </a:r>
            <a:r>
              <a:rPr lang="en-US" sz="1400" dirty="0" smtClean="0">
                <a:solidFill>
                  <a:schemeClr val="accent6">
                    <a:lumMod val="50000"/>
                  </a:schemeClr>
                </a:solidFill>
              </a:rPr>
              <a:t>salt, dry all </a:t>
            </a:r>
            <a:r>
              <a:rPr lang="en-US" sz="1400" dirty="0">
                <a:solidFill>
                  <a:schemeClr val="accent6">
                    <a:lumMod val="50000"/>
                  </a:schemeClr>
                </a:solidFill>
              </a:rPr>
              <a:t>sides with paper towels. Heat oil in a deep skillet over medium-high heat. Dredge eggplant slices in flour on both sides and add to the hot oil, working in batches. Deep fry eggplant until golden, 2 to 3 minutes per side. Drain on paper towels. Heat olive oil in a large pot over medium heat; cook garlic and onion until soft and translucent, about 5 minutes. Add tomato puree, 4 basil leaves, and salt. Cook, stirring often, until sauce starts to thicken, about 20 minutes. Remove sauce from heat. Discard garlic and stir in remaining 4 leaves basil. Preheat oven to 175 degrees. Spread a layer of tomato sauce over the bottom of a baking dish. Cover with a single layer of eggplant slices. Top with more sauce, mozzarella slices, and </a:t>
            </a:r>
            <a:r>
              <a:rPr lang="en-US" sz="1400" dirty="0" err="1">
                <a:solidFill>
                  <a:schemeClr val="accent6">
                    <a:lumMod val="50000"/>
                  </a:schemeClr>
                </a:solidFill>
              </a:rPr>
              <a:t>Parmigiano</a:t>
            </a:r>
            <a:r>
              <a:rPr lang="en-US" sz="1400" dirty="0">
                <a:solidFill>
                  <a:schemeClr val="accent6">
                    <a:lumMod val="50000"/>
                  </a:schemeClr>
                </a:solidFill>
              </a:rPr>
              <a:t> cheese. Continue making layers, a total of 3 to 5, finishing with tomato sauce and grated </a:t>
            </a:r>
            <a:r>
              <a:rPr lang="en-US" sz="1400" dirty="0" err="1">
                <a:solidFill>
                  <a:schemeClr val="accent6">
                    <a:lumMod val="50000"/>
                  </a:schemeClr>
                </a:solidFill>
              </a:rPr>
              <a:t>Parmigiano</a:t>
            </a:r>
            <a:r>
              <a:rPr lang="en-US" sz="1400" dirty="0">
                <a:solidFill>
                  <a:schemeClr val="accent6">
                    <a:lumMod val="50000"/>
                  </a:schemeClr>
                </a:solidFill>
              </a:rPr>
              <a:t> cheese. Bake in the preheated oven until heated through and bubbling, 30 to 40 minutes. Remove from oven and let stand for 20 minutes before serving.</a:t>
            </a:r>
          </a:p>
        </p:txBody>
      </p:sp>
    </p:spTree>
    <p:extLst>
      <p:ext uri="{BB962C8B-B14F-4D97-AF65-F5344CB8AC3E}">
        <p14:creationId xmlns:p14="http://schemas.microsoft.com/office/powerpoint/2010/main" val="12033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41250" y="0"/>
            <a:ext cx="519007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it-IT"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Dessert- </a:t>
            </a:r>
            <a:r>
              <a:rPr lang="it-IT"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Tiramisu</a:t>
            </a:r>
            <a:endPar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57" y="1014765"/>
            <a:ext cx="6146551" cy="4850013"/>
          </a:xfrm>
          <a:prstGeom prst="rect">
            <a:avLst/>
          </a:prstGeom>
          <a:effectLst>
            <a:softEdge rad="127000"/>
          </a:effectLst>
        </p:spPr>
      </p:pic>
      <p:sp>
        <p:nvSpPr>
          <p:cNvPr id="4" name="CasellaDiTesto 3"/>
          <p:cNvSpPr txBox="1"/>
          <p:nvPr/>
        </p:nvSpPr>
        <p:spPr>
          <a:xfrm>
            <a:off x="390257" y="6079883"/>
            <a:ext cx="11550469" cy="646331"/>
          </a:xfrm>
          <a:prstGeom prst="rect">
            <a:avLst/>
          </a:prstGeom>
          <a:noFill/>
        </p:spPr>
        <p:txBody>
          <a:bodyPr wrap="square" rtlCol="0">
            <a:spAutoFit/>
          </a:bodyPr>
          <a:lstStyle/>
          <a:p>
            <a:pPr algn="just"/>
            <a:r>
              <a:rPr lang="en-US" dirty="0" smtClean="0"/>
              <a:t>Tiramisu is a popular coffee-</a:t>
            </a:r>
            <a:r>
              <a:rPr lang="en-US" dirty="0" err="1" smtClean="0"/>
              <a:t>flavoured</a:t>
            </a:r>
            <a:r>
              <a:rPr lang="en-US" dirty="0" smtClean="0"/>
              <a:t> Italian dessert. It is made of </a:t>
            </a:r>
            <a:r>
              <a:rPr lang="en-US" dirty="0"/>
              <a:t>Italian </a:t>
            </a:r>
            <a:r>
              <a:rPr lang="en-US" dirty="0" err="1"/>
              <a:t>Savoiardi</a:t>
            </a:r>
            <a:r>
              <a:rPr lang="en-US" dirty="0"/>
              <a:t> </a:t>
            </a:r>
            <a:r>
              <a:rPr lang="en-US" dirty="0" smtClean="0"/>
              <a:t>cookies dipped in coffee, layered with a whipped mixture of eggs, sugar, and mascarpone cheese, </a:t>
            </a:r>
            <a:r>
              <a:rPr lang="en-US" dirty="0" err="1" smtClean="0"/>
              <a:t>flavoured</a:t>
            </a:r>
            <a:r>
              <a:rPr lang="en-US" dirty="0" smtClean="0"/>
              <a:t> with cocoa</a:t>
            </a:r>
            <a:endParaRPr lang="it-IT" dirty="0"/>
          </a:p>
        </p:txBody>
      </p:sp>
      <p:sp>
        <p:nvSpPr>
          <p:cNvPr id="5" name="CasellaDiTesto 4"/>
          <p:cNvSpPr txBox="1"/>
          <p:nvPr/>
        </p:nvSpPr>
        <p:spPr>
          <a:xfrm>
            <a:off x="7445210" y="0"/>
            <a:ext cx="4917881" cy="6001643"/>
          </a:xfrm>
          <a:prstGeom prst="rect">
            <a:avLst/>
          </a:prstGeom>
          <a:noFill/>
        </p:spPr>
        <p:txBody>
          <a:bodyPr wrap="square" rtlCol="0">
            <a:spAutoFit/>
          </a:bodyPr>
          <a:lstStyle/>
          <a:p>
            <a:r>
              <a:rPr lang="en-US" sz="1600" dirty="0">
                <a:solidFill>
                  <a:schemeClr val="accent6">
                    <a:lumMod val="50000"/>
                  </a:schemeClr>
                </a:solidFill>
              </a:rPr>
              <a:t>Ingredients</a:t>
            </a:r>
          </a:p>
          <a:p>
            <a:r>
              <a:rPr lang="en-US" sz="1600" dirty="0">
                <a:solidFill>
                  <a:schemeClr val="accent6">
                    <a:lumMod val="50000"/>
                  </a:schemeClr>
                </a:solidFill>
              </a:rPr>
              <a:t>400 gr Italian mascarpone cheese</a:t>
            </a:r>
          </a:p>
          <a:p>
            <a:r>
              <a:rPr lang="en-US" sz="1600" dirty="0">
                <a:solidFill>
                  <a:schemeClr val="accent6">
                    <a:lumMod val="50000"/>
                  </a:schemeClr>
                </a:solidFill>
              </a:rPr>
              <a:t>4 eggs</a:t>
            </a:r>
          </a:p>
          <a:p>
            <a:r>
              <a:rPr lang="en-US" sz="1600" dirty="0">
                <a:solidFill>
                  <a:schemeClr val="accent6">
                    <a:lumMod val="50000"/>
                  </a:schemeClr>
                </a:solidFill>
              </a:rPr>
              <a:t>120 gr sugar + 3 tablespoon for espresso coffee</a:t>
            </a:r>
          </a:p>
          <a:p>
            <a:r>
              <a:rPr lang="en-US" sz="1600" dirty="0">
                <a:solidFill>
                  <a:schemeClr val="accent6">
                    <a:lumMod val="50000"/>
                  </a:schemeClr>
                </a:solidFill>
              </a:rPr>
              <a:t>400 Italian </a:t>
            </a:r>
            <a:r>
              <a:rPr lang="en-US" sz="1600" dirty="0" err="1">
                <a:solidFill>
                  <a:schemeClr val="accent6">
                    <a:lumMod val="50000"/>
                  </a:schemeClr>
                </a:solidFill>
              </a:rPr>
              <a:t>Savoiardi</a:t>
            </a:r>
            <a:r>
              <a:rPr lang="en-US" sz="1600" dirty="0">
                <a:solidFill>
                  <a:schemeClr val="accent6">
                    <a:lumMod val="50000"/>
                  </a:schemeClr>
                </a:solidFill>
              </a:rPr>
              <a:t> cookies</a:t>
            </a:r>
          </a:p>
          <a:p>
            <a:r>
              <a:rPr lang="en-US" sz="1600" dirty="0">
                <a:solidFill>
                  <a:schemeClr val="accent6">
                    <a:lumMod val="50000"/>
                  </a:schemeClr>
                </a:solidFill>
              </a:rPr>
              <a:t>125ml espresso or extra strong coffee</a:t>
            </a:r>
          </a:p>
          <a:p>
            <a:r>
              <a:rPr lang="en-US" sz="1600" dirty="0">
                <a:solidFill>
                  <a:schemeClr val="accent6">
                    <a:lumMod val="50000"/>
                  </a:schemeClr>
                </a:solidFill>
              </a:rPr>
              <a:t>2 tablespoon cream whisky</a:t>
            </a:r>
          </a:p>
          <a:p>
            <a:r>
              <a:rPr lang="en-US" sz="1600" dirty="0">
                <a:solidFill>
                  <a:schemeClr val="accent6">
                    <a:lumMod val="50000"/>
                  </a:schemeClr>
                </a:solidFill>
              </a:rPr>
              <a:t>unsweetened cocoa</a:t>
            </a:r>
          </a:p>
          <a:p>
            <a:endParaRPr lang="en-US" sz="1600" dirty="0">
              <a:solidFill>
                <a:schemeClr val="accent6">
                  <a:lumMod val="50000"/>
                </a:schemeClr>
              </a:solidFill>
            </a:endParaRPr>
          </a:p>
          <a:p>
            <a:r>
              <a:rPr lang="en-US" sz="1600" dirty="0">
                <a:solidFill>
                  <a:schemeClr val="accent6">
                    <a:lumMod val="50000"/>
                  </a:schemeClr>
                </a:solidFill>
              </a:rPr>
              <a:t>Directions</a:t>
            </a:r>
          </a:p>
          <a:p>
            <a:r>
              <a:rPr lang="en-US" sz="1600" dirty="0">
                <a:solidFill>
                  <a:schemeClr val="accent6">
                    <a:lumMod val="50000"/>
                  </a:schemeClr>
                </a:solidFill>
              </a:rPr>
              <a:t>in a bowl, whisk, egg yolks, sugar and half of the whisky cream. Whip fast to thicken. Then, spoon by spoon fold in mascarpone. Mixture should be a little softer than the consistency of mayonnaise. If mixture isn’t thick enough and comes out runny, use a hand blender with whipping blades to thicken. Whip the egg whites and add them to the mascarpone cream, stirring from bottom to top. On a small plate, mix espresso plus the rest of brandy. Quickly dip each side of the biscuits (do not completely soak), then add a layer to the bottom of your serving dish. Top with mascarpone mixture, then repeat for three times and top with the rest of the mixture. Cover and rest in fridge for 4 hours or overnight. Sprinkle cocoa on top before serving.</a:t>
            </a:r>
          </a:p>
        </p:txBody>
      </p:sp>
    </p:spTree>
    <p:extLst>
      <p:ext uri="{BB962C8B-B14F-4D97-AF65-F5344CB8AC3E}">
        <p14:creationId xmlns:p14="http://schemas.microsoft.com/office/powerpoint/2010/main" val="36445665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900</Words>
  <Application>Microsoft Office PowerPoint</Application>
  <PresentationFormat>Personalizzato</PresentationFormat>
  <Paragraphs>63</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erasmus 3</dc:creator>
  <cp:lastModifiedBy>savy</cp:lastModifiedBy>
  <cp:revision>29</cp:revision>
  <dcterms:created xsi:type="dcterms:W3CDTF">2018-02-03T08:25:06Z</dcterms:created>
  <dcterms:modified xsi:type="dcterms:W3CDTF">2018-02-28T16:12:01Z</dcterms:modified>
</cp:coreProperties>
</file>