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6" r:id="rId2"/>
    <p:sldId id="287" r:id="rId3"/>
    <p:sldId id="261" r:id="rId4"/>
    <p:sldId id="260" r:id="rId5"/>
    <p:sldId id="264" r:id="rId6"/>
    <p:sldId id="262" r:id="rId7"/>
    <p:sldId id="270" r:id="rId8"/>
    <p:sldId id="269" r:id="rId9"/>
    <p:sldId id="277" r:id="rId10"/>
    <p:sldId id="274" r:id="rId11"/>
    <p:sldId id="272" r:id="rId12"/>
    <p:sldId id="266" r:id="rId13"/>
    <p:sldId id="280" r:id="rId14"/>
    <p:sldId id="281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734220_2143986022517143_2573432811922915328_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42" y="0"/>
            <a:ext cx="3266182" cy="36081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1371" y="2599509"/>
            <a:ext cx="6976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292100" dist="38100" dir="2700000" sx="99000" sy="99000" algn="tl">
                    <a:schemeClr val="tx2">
                      <a:lumMod val="50000"/>
                    </a:schemeClr>
                  </a:outerShdw>
                </a:effectLst>
                <a:latin typeface="Bell MT" panose="02020503060305020303" pitchFamily="18" charset="0"/>
                <a:ea typeface="Batang" pitchFamily="18" charset="-127"/>
              </a:rPr>
              <a:t>Youngsters  Nowadays</a:t>
            </a:r>
            <a:r>
              <a:rPr lang="ro-RO" sz="2400" dirty="0">
                <a:effectLst>
                  <a:outerShdw blurRad="292100" dist="38100" dir="2700000" sx="99000" sy="99000" algn="tl">
                    <a:schemeClr val="tx2">
                      <a:lumMod val="50000"/>
                    </a:schemeClr>
                  </a:outerShdw>
                </a:effectLst>
                <a:latin typeface="Bell MT" panose="02020503060305020303" pitchFamily="18" charset="0"/>
                <a:ea typeface="Batang" pitchFamily="18" charset="-127"/>
              </a:rPr>
              <a:t>  </a:t>
            </a:r>
            <a:r>
              <a:rPr lang="en-US" sz="2400" dirty="0">
                <a:effectLst>
                  <a:outerShdw blurRad="292100" dist="38100" dir="2700000" sx="99000" sy="99000" algn="tl">
                    <a:schemeClr val="tx2">
                      <a:lumMod val="50000"/>
                    </a:schemeClr>
                  </a:outerShdw>
                </a:effectLst>
                <a:latin typeface="Bell MT" panose="02020503060305020303" pitchFamily="18" charset="0"/>
                <a:ea typeface="Batang" pitchFamily="18" charset="-127"/>
              </a:rPr>
              <a:t>Where from , Where </a:t>
            </a:r>
            <a:r>
              <a:rPr lang="en-US" sz="2400" dirty="0" smtClean="0">
                <a:effectLst>
                  <a:outerShdw blurRad="292100" dist="38100" dir="2700000" sx="99000" sy="99000" algn="tl">
                    <a:schemeClr val="tx2">
                      <a:lumMod val="50000"/>
                    </a:schemeClr>
                  </a:outerShdw>
                </a:effectLst>
                <a:latin typeface="Bell MT" panose="02020503060305020303" pitchFamily="18" charset="0"/>
                <a:ea typeface="Batang" pitchFamily="18" charset="-127"/>
              </a:rPr>
              <a:t>to</a:t>
            </a:r>
            <a:r>
              <a:rPr lang="ro-RO" sz="2400" dirty="0" smtClean="0">
                <a:effectLst>
                  <a:outerShdw blurRad="292100" dist="38100" dir="2700000" sx="99000" sy="99000" algn="tl">
                    <a:schemeClr val="tx2">
                      <a:lumMod val="50000"/>
                    </a:schemeClr>
                  </a:outerShdw>
                </a:effectLst>
                <a:latin typeface="Bell MT" panose="02020503060305020303" pitchFamily="18" charset="0"/>
                <a:ea typeface="Batang" pitchFamily="18" charset="-127"/>
              </a:rPr>
              <a:t>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14830" y="3069771"/>
            <a:ext cx="5066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2017-1-RO01-KA219-037190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_1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433385" y="4028303"/>
            <a:ext cx="10503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Atelier de diseminare a rezultatelor proiectului </a:t>
            </a:r>
            <a:r>
              <a:rPr lang="ro-RO" b="1" dirty="0"/>
              <a:t>ș</a:t>
            </a:r>
            <a:r>
              <a:rPr lang="en-US" b="1" dirty="0"/>
              <a:t>i a produselor finale realizate </a:t>
            </a:r>
            <a:r>
              <a:rPr lang="ro-RO" b="1" dirty="0"/>
              <a:t>î</a:t>
            </a:r>
            <a:r>
              <a:rPr lang="en-US" b="1" dirty="0"/>
              <a:t>n cadrul Activit</a:t>
            </a:r>
            <a:r>
              <a:rPr lang="ro-RO" b="1" dirty="0"/>
              <a:t>ăț</a:t>
            </a:r>
            <a:r>
              <a:rPr lang="en-US" b="1" dirty="0" err="1" smtClean="0"/>
              <a:t>i</a:t>
            </a:r>
            <a:r>
              <a:rPr lang="ro-RO" b="1" dirty="0" smtClean="0"/>
              <a:t>lor </a:t>
            </a:r>
            <a:r>
              <a:rPr lang="en-US" b="1" dirty="0" smtClean="0"/>
              <a:t>de </a:t>
            </a:r>
            <a:r>
              <a:rPr lang="en-US" b="1" dirty="0"/>
              <a:t>predare , </a:t>
            </a:r>
            <a:r>
              <a:rPr lang="ro-RO" b="1" dirty="0"/>
              <a:t>î</a:t>
            </a:r>
            <a:r>
              <a:rPr lang="en-US" b="1" dirty="0"/>
              <a:t>nv</a:t>
            </a:r>
            <a:r>
              <a:rPr lang="ro-RO" b="1" dirty="0"/>
              <a:t>ăț</a:t>
            </a:r>
            <a:r>
              <a:rPr lang="en-US" b="1" dirty="0"/>
              <a:t>are </a:t>
            </a:r>
            <a:r>
              <a:rPr lang="ro-RO" b="1" dirty="0" smtClean="0"/>
              <a:t> și </a:t>
            </a:r>
            <a:r>
              <a:rPr lang="en-US" b="1" dirty="0" err="1" smtClean="0"/>
              <a:t>formare</a:t>
            </a:r>
            <a:r>
              <a:rPr lang="en-US" b="1" dirty="0"/>
              <a:t>, desf</a:t>
            </a:r>
            <a:r>
              <a:rPr lang="ro-RO" b="1" dirty="0"/>
              <a:t>ăș</a:t>
            </a:r>
            <a:r>
              <a:rPr lang="en-US" b="1" dirty="0" err="1" smtClean="0"/>
              <a:t>urat</a:t>
            </a:r>
            <a:r>
              <a:rPr lang="ro-RO" b="1" dirty="0" smtClean="0"/>
              <a:t>e</a:t>
            </a:r>
            <a:r>
              <a:rPr lang="en-US" b="1" dirty="0" smtClean="0"/>
              <a:t> </a:t>
            </a:r>
            <a:r>
              <a:rPr lang="en-US" b="1" dirty="0"/>
              <a:t>la </a:t>
            </a:r>
            <a:r>
              <a:rPr lang="ro-RO" b="1" dirty="0"/>
              <a:t>ș</a:t>
            </a:r>
            <a:r>
              <a:rPr lang="en-US" b="1" dirty="0"/>
              <a:t>coala partener</a:t>
            </a:r>
            <a:r>
              <a:rPr lang="ro-RO" b="1" dirty="0"/>
              <a:t>ă</a:t>
            </a:r>
            <a:r>
              <a:rPr lang="en-US" b="1" dirty="0"/>
              <a:t> din Soverato, Italia , </a:t>
            </a:r>
            <a:r>
              <a:rPr lang="ro-RO" b="1" dirty="0"/>
              <a:t>î</a:t>
            </a:r>
            <a:r>
              <a:rPr lang="en-US" b="1" dirty="0"/>
              <a:t>n perioada 01-05 octombrie 2018. </a:t>
            </a:r>
          </a:p>
          <a:p>
            <a:pPr lvl="0"/>
            <a:endParaRPr lang="en-US" b="1" dirty="0"/>
          </a:p>
          <a:p>
            <a:pPr lvl="0"/>
            <a:endParaRPr lang="en-US" dirty="0"/>
          </a:p>
          <a:p>
            <a:r>
              <a:rPr lang="en-US" b="1" dirty="0"/>
              <a:t>  Grup </a:t>
            </a:r>
            <a:r>
              <a:rPr lang="ro-RO" b="1" dirty="0"/>
              <a:t>ț</a:t>
            </a:r>
            <a:r>
              <a:rPr lang="en-US" b="1" dirty="0"/>
              <a:t>int</a:t>
            </a:r>
            <a:r>
              <a:rPr lang="ro-RO" b="1" dirty="0"/>
              <a:t>ă</a:t>
            </a:r>
            <a:r>
              <a:rPr lang="en-US" b="1" dirty="0"/>
              <a:t>: elevii </a:t>
            </a:r>
            <a:r>
              <a:rPr lang="ro-RO" b="1" dirty="0"/>
              <a:t>și profesorii de la </a:t>
            </a:r>
            <a:r>
              <a:rPr lang="en-US" b="1" dirty="0"/>
              <a:t> </a:t>
            </a:r>
            <a:r>
              <a:rPr lang="en-US" b="1" dirty="0" err="1" smtClean="0"/>
              <a:t>Colegiul</a:t>
            </a:r>
            <a:r>
              <a:rPr lang="en-US" b="1" dirty="0" smtClean="0"/>
              <a:t> Na</a:t>
            </a:r>
            <a:r>
              <a:rPr lang="ro-RO" b="1" dirty="0" smtClean="0"/>
              <a:t>țional </a:t>
            </a:r>
            <a:r>
              <a:rPr lang="ro-RO" b="1" dirty="0"/>
              <a:t>,,</a:t>
            </a:r>
            <a:r>
              <a:rPr lang="en-US" b="1" dirty="0"/>
              <a:t>I</a:t>
            </a:r>
            <a:r>
              <a:rPr lang="ro-RO" b="1" dirty="0"/>
              <a:t>on </a:t>
            </a:r>
            <a:r>
              <a:rPr lang="en-US" b="1" dirty="0"/>
              <a:t>L</a:t>
            </a:r>
            <a:r>
              <a:rPr lang="ro-RO" b="1" dirty="0"/>
              <a:t>uca </a:t>
            </a:r>
            <a:r>
              <a:rPr lang="en-US" b="1" dirty="0"/>
              <a:t>C</a:t>
            </a:r>
            <a:r>
              <a:rPr lang="ro-RO" b="1" dirty="0"/>
              <a:t>aragiale</a:t>
            </a:r>
            <a:r>
              <a:rPr lang="en-US" b="1" dirty="0"/>
              <a:t>”</a:t>
            </a:r>
            <a:r>
              <a:rPr lang="ro-RO" b="1" dirty="0"/>
              <a:t> ,</a:t>
            </a:r>
            <a:r>
              <a:rPr lang="en-US" b="1" dirty="0"/>
              <a:t> Moreni. </a:t>
            </a:r>
            <a:endParaRPr lang="en-US" b="1" dirty="0" smtClean="0"/>
          </a:p>
          <a:p>
            <a:r>
              <a:rPr lang="en-US" b="1" dirty="0" smtClean="0"/>
              <a:t>02.11.2018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4572" y="156754"/>
            <a:ext cx="4845912" cy="199861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B4B14C1-03E5-4853-B128-EB149FB24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251765"/>
            <a:ext cx="7081114" cy="5310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9EE63790-9FFC-475E-91CC-AB62476D8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749" y="1966011"/>
            <a:ext cx="5891751" cy="4418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6324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91637CB-0249-4F40-97E9-B20CFBDE6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302" y="176166"/>
            <a:ext cx="4337112" cy="3252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D28E540C-D12C-48EF-A6AA-4551FDEC4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4" y="985028"/>
            <a:ext cx="6052629" cy="45394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B930CCB7-AC83-4FFF-ACA8-0533B1B9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02" y="3744250"/>
            <a:ext cx="4905528" cy="2937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405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3677317-5971-4DA3-9FF4-344A5C483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85" y="336243"/>
            <a:ext cx="4680134" cy="3510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1C6D43E3-9A74-46D2-94AD-4C351ADC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835" y="336243"/>
            <a:ext cx="6510661" cy="48829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9B6FD8E7-1AFC-4605-871B-54AD54EFB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852" y="3429000"/>
            <a:ext cx="4123676" cy="3092757"/>
          </a:xfrm>
          <a:prstGeom prst="snip2DiagRect">
            <a:avLst>
              <a:gd name="adj1" fmla="val 1130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3389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BE574BC-AA52-4BE0-902D-ACC71C124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341" y="419284"/>
            <a:ext cx="4514573" cy="6019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D7A125-5C65-4BC9-967F-D3BEADC9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88" y="174777"/>
            <a:ext cx="4881334" cy="6508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0522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2BE24F-32C2-4025-B759-4FFF4291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2" y="308499"/>
            <a:ext cx="4680751" cy="6241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FEA840-A212-458B-B753-CD35E159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660"/>
            <a:ext cx="4902509" cy="6536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6623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F2D20A-7F2F-4574-89D9-7B77EE3FA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b="1" dirty="0" smtClean="0"/>
              <a:t>Material realizat cu sprijinul financiar al Comisiei Europene. Conţinutul prezentului material reprezintă responsabilitatea exclusivă a autorilor, iar Agenţia Naţională şi Comisia Europeană nu sunt responsabile pentru modul în care conţinutul informaţiei va fi </a:t>
            </a:r>
            <a:r>
              <a:rPr lang="vi-VN" b="1" smtClean="0"/>
              <a:t>folosit.”</a:t>
            </a:r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xmlns="" val="215227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8541" y="395416"/>
            <a:ext cx="106844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Atelierul de lucru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avut ca scop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prezentarea rezultatelor proiectului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a celor dou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produse finale: ,,Literatura tinerilor”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,,Activit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de timp liber”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realizate in cadrul celei de a doua Activit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de predare –inv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are-formare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desfășurată la școala parteneră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Soverato,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Italia,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în perioada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 – 5 octombrie 2018 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Elevii din echipa de proiect au prezentat, colegilor si profesorilor prezenți la activitate, suportul de curs cu tehnicile de predare a literaturii, pe baza unui roman/ nuvelă aleasă de fiecare școală parteneră. Au exemplificat aceste tehnici de predare a diferitelor secvențe din carte, au organizat jocuri de rol, au vizionat câteva secvențe din ecranizările care au fost făcute pe baza cărții alese de fiecare școală. 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Produsul final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rezultat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o-RO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Literatura tinerilor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este foarte important pentru proiect, deoarece este un suport de curs cu tehnici de predare a literaturii, într-un mod plăcut, care va fi folosit în orele de engleză și contribuie la dezvoltarea interesului pentru lectură al tinerilor, atât ca modalitate de petrecere a timpului liber, dar și pentru dezvoltarea lor personală.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 A fost prezentat și produsul final </a:t>
            </a:r>
            <a:r>
              <a:rPr lang="ro-RO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"Activități de timp liber pentru tineri“, care cuprinde sugestii de petrecere a timpului liber într-un mod plăcut, eficient  pentru dezvoltarea personală. În cadrul unei dezbateri, p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e baza acestei prezentări, elevii prezenți  au identificat asemănări și deosebiri între ceea ce este diferit și ceea ce este obișnuit/asemănător  în obiceiurile lor și ale tinerilor din alte țări . Ei au făcut sugestii cu privire la modul în care pot beneficia de activitățile de timp liber și au dat argumente. 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Concluzia a fost că, timpul liber, petrecut eficient – lectură, sport, mișcare în aer liber,vizite de documentare, elaborarea unor jurnale de călătorie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etc, contribuie la un stil de viață sănătos, la binele și dezvoltarea  personală a tinerilor. Au înțeles că lectura le îmbunătățește cunoștințele generale, iar tehnicile de lectură  elaborate îi ajută să își  dezvolte gîndirea critică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BA63EFB-6CC4-4105-B319-FD3415008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59" y="174160"/>
            <a:ext cx="6803422" cy="5102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4F773EEC-954F-4B8A-8483-8852FAFC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98397"/>
            <a:ext cx="5737805" cy="44854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647A10-3C15-47F8-9EA1-07B83689709A}"/>
              </a:ext>
            </a:extLst>
          </p:cNvPr>
          <p:cNvSpPr txBox="1"/>
          <p:nvPr/>
        </p:nvSpPr>
        <p:spPr>
          <a:xfrm>
            <a:off x="5672831" y="272544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63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9C3EF5D-B3D2-4162-BF53-D65D7B9A7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742" y="193089"/>
            <a:ext cx="4617808" cy="32359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8C58BA24-755A-4E77-BACC-4545721A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4" y="989027"/>
            <a:ext cx="6205301" cy="4879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6AB1921-C198-4664-8EC6-5C99F736C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42" y="3622089"/>
            <a:ext cx="4722583" cy="323591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014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7B9C715-4257-421E-B144-3E552C918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519692"/>
            <a:ext cx="6799831" cy="5099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7664A25B-70AF-459E-AF20-C6CF07C80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55" y="2283179"/>
            <a:ext cx="5730660" cy="42979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1458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B41E645-A06D-4887-AD00-2EE691A41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649" y="327363"/>
            <a:ext cx="4990452" cy="35397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8EF40EDA-994E-4AFF-BD35-D2A9E294A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810" y="1109972"/>
            <a:ext cx="5675541" cy="46380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84323633-A678-4A7D-8B5A-73D44E361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4113081"/>
            <a:ext cx="3867149" cy="26591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4597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3E344A7-6DB4-45DE-8C7D-5E65F36C3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311898"/>
            <a:ext cx="5968167" cy="4476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A15E7591-D0AB-4CE1-86ED-764C612D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921" y="1261392"/>
            <a:ext cx="5348674" cy="4196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32B4D395-D7A3-4FBF-A182-FA86D62DD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3359482"/>
            <a:ext cx="4140909" cy="3105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9341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0B5AE15-6D3E-45DC-9289-59AC76700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6" y="352146"/>
            <a:ext cx="5762624" cy="4321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E4BA2560-F135-4311-BEC8-B49DE5A2E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29" y="533121"/>
            <a:ext cx="5084995" cy="38137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7821D82A-C598-4038-B1BC-870307E45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0" y="3299431"/>
            <a:ext cx="4275230" cy="320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7596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EC25D93-A42F-4208-A30C-68BDAF171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351" y="322623"/>
            <a:ext cx="7530750" cy="5657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A915272F-0913-4B09-BF12-A053A44CF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634" y="2333625"/>
            <a:ext cx="5244604" cy="3933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457962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128</TotalTime>
  <Words>487</Words>
  <Application>Microsoft Office PowerPoint</Application>
  <PresentationFormat>Custom</PresentationFormat>
  <Paragraphs>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Crop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ACTIVITATEA DE DISEMINARE</dc:title>
  <dc:creator>Edward Cirlan</dc:creator>
  <cp:lastModifiedBy>Mirandolina Matei</cp:lastModifiedBy>
  <cp:revision>24</cp:revision>
  <dcterms:created xsi:type="dcterms:W3CDTF">2018-11-09T06:25:54Z</dcterms:created>
  <dcterms:modified xsi:type="dcterms:W3CDTF">2019-02-14T17:56:24Z</dcterms:modified>
</cp:coreProperties>
</file>