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6600" cy="530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0350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Font typeface="Arial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278312" y="0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sldNum" idx="3"/>
          </p:nvPr>
        </p:nvSpPr>
        <p:spPr>
          <a:xfrm>
            <a:off x="4278312" y="10156825"/>
            <a:ext cx="3276600" cy="530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7088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4278312" y="10156825"/>
            <a:ext cx="3278185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9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86036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4837" cy="4524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86036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2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4837" cy="4524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onstantia"/>
                <a:buNone/>
              </a:p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1433512"/>
            <a:ext cx="8301037" cy="197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4290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006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66294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1463675" y="3549650"/>
            <a:ext cx="2971799" cy="1587"/>
          </a:xfrm>
          <a:prstGeom prst="straightConnector1">
            <a:avLst/>
          </a:prstGeom>
          <a:noFill/>
          <a:ln w="9525" cap="sq" cmpd="sng">
            <a:solidFill>
              <a:srgbClr val="E8E9E7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Shape 15"/>
          <p:cNvCxnSpPr/>
          <p:nvPr/>
        </p:nvCxnSpPr>
        <p:spPr>
          <a:xfrm>
            <a:off x="4708525" y="3549650"/>
            <a:ext cx="2971799" cy="1587"/>
          </a:xfrm>
          <a:prstGeom prst="straightConnector1">
            <a:avLst/>
          </a:prstGeom>
          <a:noFill/>
          <a:ln w="9525" cap="sq" cmpd="sng">
            <a:solidFill>
              <a:srgbClr val="E8E9E7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4540250" y="3525837"/>
            <a:ext cx="46035" cy="46035"/>
          </a:xfrm>
          <a:prstGeom prst="ellipse">
            <a:avLst/>
          </a:prstGeom>
          <a:solidFill>
            <a:srgbClr val="F3A447"/>
          </a:solidFill>
          <a:ln w="38150" cap="sq" cmpd="sng">
            <a:solidFill>
              <a:srgbClr val="F3A44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86036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4837" cy="4524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133600" y="6203950"/>
            <a:ext cx="3581398" cy="384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FFFFFF"/>
              </a:buClr>
              <a:buFont typeface="Constantia"/>
              <a:buNone/>
              <a:defRPr sz="26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FFFFFF"/>
              </a:buClr>
              <a:buFont typeface="Constantia"/>
              <a:buNone/>
              <a:defRPr sz="21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Constantia"/>
              <a:buNone/>
              <a:defRPr sz="19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nstantia"/>
              <a:buNone/>
              <a:defRPr sz="16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4290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006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66294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4837" cy="4567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FFFFFF"/>
              </a:buClr>
              <a:buFont typeface="Constantia"/>
              <a:buNone/>
              <a:defRPr sz="26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FFFFFF"/>
              </a:buClr>
              <a:buFont typeface="Constantia"/>
              <a:buNone/>
              <a:defRPr sz="21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Font typeface="Constantia"/>
              <a:buNone/>
              <a:defRPr sz="19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nstantia"/>
              <a:buNone/>
              <a:defRPr sz="16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4290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006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66294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FFFFFF"/>
              </a:buClr>
              <a:buFont typeface="Constantia"/>
              <a:buNone/>
              <a:defRPr sz="20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791200" y="6203950"/>
            <a:ext cx="2586036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2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10575" y="6181725"/>
            <a:ext cx="604837" cy="4524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nstantia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onstantia"/>
                <a:buNone/>
              </a:pPr>
              <a:t>‹#›</a:t>
            </a:fld>
            <a:endParaRPr lang="en-US" sz="2400" b="0" i="0" u="none" strike="noStrike" cap="non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133600" y="6203950"/>
            <a:ext cx="3581398" cy="384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4837" cy="1214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4290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48006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66294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nstantia"/>
              <a:buNone/>
              <a:defRPr sz="4400" b="0" i="0" u="none" strike="noStrike" cap="non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457200" y="3700462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Findings after third data gathering.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57200" y="143351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Sierakowice </a:t>
            </a:r>
            <a:b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May 2017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57200" y="152400"/>
            <a:ext cx="8228012" cy="1217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57200" y="1524000"/>
            <a:ext cx="8228012" cy="4570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92162" y="792162"/>
            <a:ext cx="7704136" cy="51752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Conclusion: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 the center of the village in autumn there is a greater variety of plant species than in the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spring.In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both studies only 3 species were repeated.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On the outskirts species diversity in autumn is different than in spring (less species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repeat </a:t>
            </a:r>
            <a:r>
              <a:rPr lang="pl-PL" sz="2600" dirty="0" err="1" smtClean="0">
                <a:latin typeface="Constantia"/>
                <a:ea typeface="Constantia"/>
                <a:cs typeface="Constantia"/>
                <a:sym typeface="Constantia"/>
              </a:rPr>
              <a:t>themselves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for the total number of species occurring on the outskirts).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76262" y="669925"/>
            <a:ext cx="8228012" cy="22097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 anchorCtr="0">
            <a:noAutofit/>
          </a:bodyPr>
          <a:lstStyle/>
          <a:p>
            <a:pPr marL="0" marR="0" lvl="0" indent="0" algn="just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Because of the exceptionally long winter in research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areas</a:t>
            </a:r>
            <a:r>
              <a:rPr lang="pl-PL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vegetation period of plants </a:t>
            </a:r>
            <a:r>
              <a:rPr lang="pl-PL" sz="2600" dirty="0" err="1" smtClean="0">
                <a:latin typeface="Constantia"/>
                <a:ea typeface="Constantia"/>
                <a:cs typeface="Constantia"/>
                <a:sym typeface="Constantia"/>
              </a:rPr>
              <a:t>typical</a:t>
            </a:r>
            <a:r>
              <a:rPr lang="pl-PL" sz="2600" dirty="0" smtClean="0">
                <a:latin typeface="Constantia"/>
                <a:ea typeface="Constantia"/>
                <a:cs typeface="Constantia"/>
                <a:sym typeface="Constantia"/>
              </a:rPr>
              <a:t> for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spring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was significantly delayed and in the process there were few species of plants.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457200" y="152400"/>
            <a:ext cx="8226425" cy="1216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5791200" y="6203950"/>
            <a:ext cx="2587625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9187" y="571500"/>
            <a:ext cx="3616325" cy="27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6187" y="2571750"/>
            <a:ext cx="2568575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1357312"/>
            <a:ext cx="3119435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8750" y="4429125"/>
            <a:ext cx="2547936" cy="19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457200" y="428625"/>
            <a:ext cx="8229600" cy="56673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Research problem no. 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Do the plant species in the center of the city differ from the species found in suburbs?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Hypothesis no. 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There are different species of plant living in the suburbs than in the city center.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Conclusion no. I 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 plant species both live in the suburbs and the city center. Research areas differ in 8 species of plant. The greater species diversity is appearing onon outskirts of town.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Dandelion - Taraxacum officinale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Example of the same species 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312" y="2143125"/>
            <a:ext cx="5757860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Other species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1571625"/>
            <a:ext cx="3143248" cy="235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60000">
            <a:off x="5075237" y="998536"/>
            <a:ext cx="33020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0000">
            <a:off x="1476373" y="4070349"/>
            <a:ext cx="2833685" cy="212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80000">
            <a:off x="4492625" y="3752850"/>
            <a:ext cx="2889250" cy="216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457200" y="357187"/>
            <a:ext cx="8229600" cy="57388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600" b="1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Research problem no. II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Do the green areas surrounding the research area influence the kind of species living there?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Hypothesis no. II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Surroundings of research area have an impact on the species composition of plants.</a:t>
            </a: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57200" y="152400"/>
            <a:ext cx="8228012" cy="1217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457200" y="1524000"/>
            <a:ext cx="8228012" cy="4570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647700" y="863600"/>
            <a:ext cx="7920036" cy="44243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dirty="0">
                <a:latin typeface="Constantia"/>
                <a:ea typeface="Constantia"/>
                <a:cs typeface="Constantia"/>
                <a:sym typeface="Constantia"/>
              </a:rPr>
              <a:t>Conclusion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a.) In the center of the village green areas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surrounding the research area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don’t have much influence on plant species </a:t>
            </a:r>
            <a:r>
              <a:rPr lang="pl-PL" sz="2600" b="0" i="0" u="none" strike="noStrike" cap="none" dirty="0" err="1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found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on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pl-PL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sidewalk</a:t>
            </a:r>
            <a:r>
              <a:rPr lang="pl-PL" sz="2600" dirty="0" smtClean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(2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common species for both places)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b.) On the outskirts of the village, in research area (sidewalk and accompanying it flower beds) are the same species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as</a:t>
            </a:r>
            <a:r>
              <a:rPr lang="pl-PL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l-PL" sz="2600" b="0" i="0" u="none" strike="noStrike" cap="none" dirty="0" err="1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wasteland surrounding them 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 nearby green areas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2612" y="1265237"/>
            <a:ext cx="3690937" cy="276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625" y="2663825"/>
            <a:ext cx="3905249" cy="292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457200" y="357187"/>
            <a:ext cx="8229600" cy="57388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600" b="0" i="0" u="none" strike="noStrike" cap="none" dirty="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Research problem no. III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Which species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entomophilous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or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anemophilous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are more numerous on the research area?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Hypothesis no. III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Different kind of pollination influences the number of species.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Conclusion no. III: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On both research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area</a:t>
            </a:r>
            <a:r>
              <a:rPr lang="pl-PL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</a:t>
            </a:r>
            <a:r>
              <a:rPr lang="pl-PL" sz="2600" dirty="0" smtClean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entomophilous</a:t>
            </a:r>
            <a:r>
              <a:rPr lang="pl-PL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l-PL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species</a:t>
            </a:r>
            <a:r>
              <a:rPr lang="pl-PL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l-PL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predominate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 areas outside of the village number of wind-pollinated plants is slightly larger.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57200" y="285750"/>
            <a:ext cx="8229600" cy="58102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2600" b="1" i="0" u="none" strike="noStrike" cap="none" dirty="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Research problem no. IV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Does the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species</a:t>
            </a:r>
            <a:r>
              <a:rPr lang="pl-PL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’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pl-PL" sz="2600" b="0" i="0" u="none" strike="noStrike" cap="none" dirty="0" err="1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occurence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differ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 the autumn and the summer?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Hypothesis no. IV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 species </a:t>
            </a:r>
            <a:r>
              <a:rPr lang="pl-PL" sz="2600" b="0" i="0" u="none" strike="noStrike" cap="none" dirty="0" err="1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occurence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differs in the autumn and the summer.</a:t>
            </a: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Pokaz na ekranie (4:3)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Constantia</vt:lpstr>
      <vt:lpstr>Times New Roman</vt:lpstr>
      <vt:lpstr>POI_THEME_TEMPLATE_DESIGN</vt:lpstr>
      <vt:lpstr>POI_THEME_TEMPLATE_DESIGN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Ola Klaman</cp:lastModifiedBy>
  <cp:revision>2</cp:revision>
  <dcterms:modified xsi:type="dcterms:W3CDTF">2017-06-12T18:09:21Z</dcterms:modified>
</cp:coreProperties>
</file>