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9" r:id="rId8"/>
    <p:sldId id="260" r:id="rId9"/>
    <p:sldId id="262" r:id="rId10"/>
    <p:sldId id="261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23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mai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mai 10,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10/05/16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48644" y="4197104"/>
            <a:ext cx="5446713" cy="1433424"/>
          </a:xfrm>
        </p:spPr>
        <p:txBody>
          <a:bodyPr>
            <a:prstTxWarp prst="textArchDown">
              <a:avLst/>
            </a:prstTxWarp>
            <a:normAutofit/>
          </a:bodyPr>
          <a:lstStyle/>
          <a:p>
            <a:r>
              <a:rPr lang="fr-FR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Brassens </a:t>
            </a:r>
            <a:r>
              <a:rPr lang="fr-FR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Highschool</a:t>
            </a:r>
            <a:endParaRPr lang="fr-FR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Image 5" descr="13220168_1802789916617497_572207690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352" y="0"/>
            <a:ext cx="3857625" cy="49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11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3162053_1802790079950814_812835557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64" y="253901"/>
            <a:ext cx="4418472" cy="643752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956056" y="5036667"/>
            <a:ext cx="33932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Sport time in the </a:t>
            </a:r>
            <a:r>
              <a:rPr lang="fr-FR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courtyard</a:t>
            </a:r>
            <a:endParaRPr lang="fr-FR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4519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3214872_1241820909179195_1829805286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07" y="0"/>
            <a:ext cx="6059787" cy="564255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56113" y="6088559"/>
            <a:ext cx="7431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Our </a:t>
            </a:r>
            <a:r>
              <a:rPr lang="fr-FR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courtyard</a:t>
            </a:r>
            <a:endParaRPr lang="fr-FR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3682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3162155_1802797393283416_2124821768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24" y="0"/>
            <a:ext cx="3781552" cy="56801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76160" y="5411450"/>
            <a:ext cx="53916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Physical</a:t>
            </a:r>
            <a:r>
              <a:rPr lang="fr-FR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fr-FR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chemistry</a:t>
            </a:r>
            <a:r>
              <a:rPr lang="fr-FR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fr-FR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at</a:t>
            </a:r>
            <a:r>
              <a:rPr lang="fr-FR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Brassens</a:t>
            </a:r>
            <a:endParaRPr lang="fr-FR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5505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3187639_1802798156616673_296057050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358" y="0"/>
            <a:ext cx="3583284" cy="57674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90454" y="5411450"/>
            <a:ext cx="39630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Mardi Gras in Brassens</a:t>
            </a:r>
            <a:endParaRPr lang="fr-FR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9979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3183256_1802797833283372_1044080388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38227" y="4057233"/>
            <a:ext cx="42675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Basically</a:t>
            </a:r>
            <a:r>
              <a:rPr lang="fr-FR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fr-FR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we</a:t>
            </a:r>
            <a:r>
              <a:rPr lang="fr-FR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are </a:t>
            </a:r>
            <a:r>
              <a:rPr lang="fr-FR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having</a:t>
            </a:r>
            <a:r>
              <a:rPr lang="fr-FR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fr-FR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such</a:t>
            </a:r>
            <a:r>
              <a:rPr lang="fr-FR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a </a:t>
            </a:r>
            <a:r>
              <a:rPr lang="fr-FR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great</a:t>
            </a:r>
            <a:r>
              <a:rPr lang="fr-FR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time in </a:t>
            </a:r>
            <a:r>
              <a:rPr lang="fr-FR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our</a:t>
            </a:r>
            <a:r>
              <a:rPr lang="fr-FR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fr-FR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highschool</a:t>
            </a:r>
            <a:endParaRPr lang="fr-FR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178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6-05-10 à 16.17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3" y="442133"/>
            <a:ext cx="8123094" cy="597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85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Wilfride_Piollet_danse_dans_-le_Lac_des_Cygnes-_(à_l'Opéra_de_Paris,_1977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97" y="812030"/>
            <a:ext cx="2525997" cy="3587166"/>
          </a:xfrm>
          <a:prstGeom prst="rect">
            <a:avLst/>
          </a:prstGeom>
        </p:spPr>
      </p:pic>
      <p:pic>
        <p:nvPicPr>
          <p:cNvPr id="5" name="Imag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2594" y="812029"/>
            <a:ext cx="1691406" cy="3587165"/>
          </a:xfrm>
          <a:prstGeom prst="rect">
            <a:avLst/>
          </a:prstGeom>
        </p:spPr>
      </p:pic>
      <p:pic>
        <p:nvPicPr>
          <p:cNvPr id="6" name="Image 5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27" y="812030"/>
            <a:ext cx="2246870" cy="3587165"/>
          </a:xfrm>
          <a:prstGeom prst="rect">
            <a:avLst/>
          </a:prstGeom>
        </p:spPr>
      </p:pic>
      <p:pic>
        <p:nvPicPr>
          <p:cNvPr id="7" name="Image 6" descr="Attach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030"/>
            <a:ext cx="2726934" cy="35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2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3962"/>
            <a:ext cx="7924800" cy="1143000"/>
          </a:xfrm>
        </p:spPr>
        <p:txBody>
          <a:bodyPr/>
          <a:lstStyle/>
          <a:p>
            <a:pPr algn="ctr"/>
            <a:r>
              <a:rPr lang="fr-FR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60000" dist="60007" dir="5400000" sy="-100000" algn="bl" rotWithShape="0"/>
                </a:effectLst>
              </a:rPr>
              <a:t>Corridors</a:t>
            </a:r>
            <a:endParaRPr lang="fr-FR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4" name="Image 3" descr="13161401_1241820845845868_52843378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97" y="1270097"/>
            <a:ext cx="4317807" cy="43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58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3170606_1241821349179151_1862138918_o.jpg"/>
          <p:cNvPicPr>
            <a:picLocks noChangeAspect="1"/>
          </p:cNvPicPr>
          <p:nvPr/>
        </p:nvPicPr>
        <p:blipFill>
          <a:blip r:embed="rId2">
            <a:alphaModFix amt="9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23" y="489300"/>
            <a:ext cx="5879400" cy="58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3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fr-FR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60000" dist="60007" dir="5400000" sy="-100000" algn="bl" rotWithShape="0"/>
                </a:effectLst>
              </a:rPr>
              <a:t>stairs</a:t>
            </a:r>
            <a:endParaRPr lang="fr-FR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4" name="Image 3" descr="13214623_1241821219179164_1169166031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8665"/>
            <a:ext cx="4020671" cy="4020671"/>
          </a:xfrm>
          <a:prstGeom prst="rect">
            <a:avLst/>
          </a:prstGeom>
        </p:spPr>
      </p:pic>
      <p:pic>
        <p:nvPicPr>
          <p:cNvPr id="5" name="Image 4" descr="13170515_1241821295845823_427721679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412" y="1418666"/>
            <a:ext cx="4237588" cy="402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53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2065491_1658380227739222_2237938004906391950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pPr algn="ctr"/>
            <a:r>
              <a:rPr lang="fr-FR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60000" dist="60007" dir="5400000" sy="-100000" algn="bl" rotWithShape="0"/>
                </a:effectLst>
              </a:rPr>
              <a:t>Brassens’s</a:t>
            </a:r>
            <a:r>
              <a:rPr lang="fr-FR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fr-FR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60000" dist="60007" dir="5400000" sy="-100000" algn="bl" rotWithShape="0"/>
                </a:effectLst>
              </a:rPr>
              <a:t>lifestyle</a:t>
            </a:r>
            <a:endParaRPr lang="fr-FR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  <p:pic>
        <p:nvPicPr>
          <p:cNvPr id="4" name="Image 3" descr="13183250_1802788613284294_2103495333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2575447" cy="457857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872018" y="2040483"/>
            <a:ext cx="43716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Early</a:t>
            </a:r>
            <a:r>
              <a:rPr lang="fr-FR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fr-FR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morning</a:t>
            </a:r>
            <a:r>
              <a:rPr lang="fr-FR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in Brassens, </a:t>
            </a:r>
            <a:r>
              <a:rPr lang="fr-FR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just</a:t>
            </a:r>
            <a:r>
              <a:rPr lang="fr-FR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fr-FR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preparing</a:t>
            </a:r>
            <a:r>
              <a:rPr lang="fr-FR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a </a:t>
            </a:r>
            <a:r>
              <a:rPr lang="fr-FR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blockade</a:t>
            </a:r>
            <a:endParaRPr lang="fr-FR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049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3161470_1241820975845855_696753602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53" y="1"/>
            <a:ext cx="4525694" cy="452569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45319" y="4734342"/>
            <a:ext cx="6453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Here</a:t>
            </a:r>
            <a:r>
              <a:rPr lang="fr-FR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fr-FR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is</a:t>
            </a:r>
            <a:r>
              <a:rPr lang="fr-FR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a graffiti </a:t>
            </a:r>
            <a:r>
              <a:rPr lang="fr-FR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produced</a:t>
            </a:r>
            <a:r>
              <a:rPr lang="fr-FR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by </a:t>
            </a:r>
            <a:r>
              <a:rPr lang="fr-FR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students</a:t>
            </a:r>
            <a:r>
              <a:rPr lang="fr-FR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in the </a:t>
            </a:r>
            <a:r>
              <a:rPr lang="fr-FR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student</a:t>
            </a:r>
            <a:r>
              <a:rPr lang="fr-FR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fr-FR" sz="4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lounge</a:t>
            </a:r>
            <a:endParaRPr lang="fr-FR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1141103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92</TotalTime>
  <Words>53</Words>
  <Application>Microsoft Macintosh PowerPoint</Application>
  <PresentationFormat>Présentation à l'écran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Horizon</vt:lpstr>
      <vt:lpstr>Brassens Highschool</vt:lpstr>
      <vt:lpstr>Présentation PowerPoint</vt:lpstr>
      <vt:lpstr>Présentation PowerPoint</vt:lpstr>
      <vt:lpstr>Corridors</vt:lpstr>
      <vt:lpstr>Présentation PowerPoint</vt:lpstr>
      <vt:lpstr>stairs</vt:lpstr>
      <vt:lpstr>Présentation PowerPoint</vt:lpstr>
      <vt:lpstr>Brassens’s lifestyle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LOLAHAKEL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Brassens Highschool</dc:title>
  <dc:creator>Lola Hakel</dc:creator>
  <cp:lastModifiedBy>Lola Hakel</cp:lastModifiedBy>
  <cp:revision>8</cp:revision>
  <dcterms:created xsi:type="dcterms:W3CDTF">2016-05-10T13:18:30Z</dcterms:created>
  <dcterms:modified xsi:type="dcterms:W3CDTF">2016-05-10T14:51:12Z</dcterms:modified>
</cp:coreProperties>
</file>