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5516-D06F-4922-9FA9-004A8888BDEE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AD1F-2683-4A1D-9272-DCA708BA64F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5516-D06F-4922-9FA9-004A8888BDEE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AD1F-2683-4A1D-9272-DCA708BA64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5516-D06F-4922-9FA9-004A8888BDEE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AD1F-2683-4A1D-9272-DCA708BA64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5516-D06F-4922-9FA9-004A8888BDEE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AD1F-2683-4A1D-9272-DCA708BA64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5516-D06F-4922-9FA9-004A8888BDEE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38AD1F-2683-4A1D-9272-DCA708BA64F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5516-D06F-4922-9FA9-004A8888BDEE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AD1F-2683-4A1D-9272-DCA708BA64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5516-D06F-4922-9FA9-004A8888BDEE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AD1F-2683-4A1D-9272-DCA708BA64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5516-D06F-4922-9FA9-004A8888BDEE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AD1F-2683-4A1D-9272-DCA708BA64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5516-D06F-4922-9FA9-004A8888BDEE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AD1F-2683-4A1D-9272-DCA708BA64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5516-D06F-4922-9FA9-004A8888BDEE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AD1F-2683-4A1D-9272-DCA708BA64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5516-D06F-4922-9FA9-004A8888BDEE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AD1F-2683-4A1D-9272-DCA708BA64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D75516-D06F-4922-9FA9-004A8888BDEE}" type="datetimeFigureOut">
              <a:rPr lang="fr-FR" smtClean="0"/>
              <a:t>15/04/2016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38AD1F-2683-4A1D-9272-DCA708BA64F2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611560" y="188640"/>
            <a:ext cx="1656184" cy="72008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fr-FR" sz="2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2012</a:t>
            </a:r>
            <a:endParaRPr lang="fr-FR" sz="28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pic>
        <p:nvPicPr>
          <p:cNvPr id="1029" name="Image 1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1438647" cy="1080120"/>
          </a:xfrm>
          <a:prstGeom prst="rect">
            <a:avLst/>
          </a:prstGeom>
          <a:noFill/>
        </p:spPr>
      </p:pic>
      <p:pic>
        <p:nvPicPr>
          <p:cNvPr id="1028" name="Image 31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24744"/>
            <a:ext cx="1476772" cy="1107579"/>
          </a:xfrm>
          <a:prstGeom prst="rect">
            <a:avLst/>
          </a:prstGeom>
          <a:noFill/>
        </p:spPr>
      </p:pic>
      <p:pic>
        <p:nvPicPr>
          <p:cNvPr id="1027" name="Image 4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7"/>
            <a:ext cx="2016224" cy="1512168"/>
          </a:xfrm>
          <a:prstGeom prst="rect">
            <a:avLst/>
          </a:prstGeom>
          <a:noFill/>
        </p:spPr>
      </p:pic>
      <p:pic>
        <p:nvPicPr>
          <p:cNvPr id="1026" name="Image 10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3528" y="4797152"/>
            <a:ext cx="1771650" cy="1314450"/>
          </a:xfrm>
          <a:prstGeom prst="rect">
            <a:avLst/>
          </a:prstGeom>
          <a:noFill/>
        </p:spPr>
      </p:pic>
      <p:pic>
        <p:nvPicPr>
          <p:cNvPr id="1025" name="Image 35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924944"/>
            <a:ext cx="1509911" cy="2116633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91315"/>
            <a:ext cx="2568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23528" y="1628800"/>
            <a:ext cx="1115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source :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wikipédia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411760" y="2492896"/>
            <a:ext cx="233975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FA70A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 3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annual bluegrass is a little plant belonging to 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poac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family. Very common, she is generally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considerated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as a bad grass.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123728" y="4675784"/>
            <a:ext cx="244827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4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senecio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vulgaris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is a specie of the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asteraceae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family, like the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taraxacum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. She is very common in all the temperate areas of the world.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7020272" y="2958915"/>
            <a:ext cx="15121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Greater plantain is a perennial herb of the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Plantaginaceae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She is known as the first plant which as spread in the colonies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1449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source : wikimedia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0" y="1124744"/>
            <a:ext cx="228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ADB0B5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Number 2</a:t>
            </a:r>
            <a:r>
              <a:rPr lang="en-US" sz="11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1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1100" dirty="0" err="1">
                <a:solidFill>
                  <a:srgbClr val="212121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Parietaria</a:t>
            </a:r>
            <a:r>
              <a:rPr lang="en-US" sz="1100" dirty="0">
                <a:solidFill>
                  <a:srgbClr val="212121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judaica</a:t>
            </a:r>
            <a:r>
              <a:rPr lang="en-US" sz="1100" dirty="0">
                <a:solidFill>
                  <a:srgbClr val="212121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is a herbaceous plant species of the family </a:t>
            </a:r>
            <a:r>
              <a:rPr lang="en-US" sz="1100" dirty="0" err="1">
                <a:solidFill>
                  <a:srgbClr val="212121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Urticaceae</a:t>
            </a:r>
            <a:r>
              <a:rPr lang="en-US" sz="1100" dirty="0">
                <a:solidFill>
                  <a:srgbClr val="212121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76256" y="1988840"/>
            <a:ext cx="1224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source: </a:t>
            </a:r>
            <a:r>
              <a:rPr lang="en-US" sz="11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wikimédia</a:t>
            </a:r>
            <a:endParaRPr lang="fr-F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627784" y="1196752"/>
            <a:ext cx="23762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Number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1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Taraxacum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is a kind of plant of 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Asteracae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family. It’s generally called dandelion.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27601" y="4017333"/>
            <a:ext cx="12153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source : </a:t>
            </a:r>
            <a:r>
              <a:rPr lang="fr-FR" sz="11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wikipédia</a:t>
            </a:r>
            <a:endParaRPr lang="fr-F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86103" y="6206496"/>
            <a:ext cx="12538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source : </a:t>
            </a:r>
            <a:r>
              <a:rPr lang="fr-FR" sz="11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wikimédia</a:t>
            </a:r>
            <a:endParaRPr lang="fr-F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Imag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160240" cy="1621883"/>
          </a:xfrm>
          <a:prstGeom prst="rect">
            <a:avLst/>
          </a:prstGeom>
          <a:noFill/>
        </p:spPr>
      </p:pic>
      <p:pic>
        <p:nvPicPr>
          <p:cNvPr id="4100" name="Image 25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1584176" cy="2112235"/>
          </a:xfrm>
          <a:prstGeom prst="rect">
            <a:avLst/>
          </a:prstGeom>
          <a:noFill/>
        </p:spPr>
      </p:pic>
      <p:pic>
        <p:nvPicPr>
          <p:cNvPr id="4099" name="Image 28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0"/>
            <a:ext cx="1905000" cy="1428750"/>
          </a:xfrm>
          <a:prstGeom prst="rect">
            <a:avLst/>
          </a:prstGeom>
          <a:noFill/>
        </p:spPr>
      </p:pic>
      <p:pic>
        <p:nvPicPr>
          <p:cNvPr id="4098" name="Image 13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4908" y="3212976"/>
            <a:ext cx="2202886" cy="1656184"/>
          </a:xfrm>
          <a:prstGeom prst="rect">
            <a:avLst/>
          </a:prstGeom>
          <a:noFill/>
        </p:spPr>
      </p:pic>
      <p:pic>
        <p:nvPicPr>
          <p:cNvPr id="4097" name="Image 1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981575"/>
            <a:ext cx="2505075" cy="1876425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483768" y="1672062"/>
            <a:ext cx="19442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annual bluegrass is a little plant belonging to 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poac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family. Very common, she is generally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considerated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as a bad grass.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907704" y="4035115"/>
            <a:ext cx="252028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8CAC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 2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Canada fleabane is a herbaceous annual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ruderal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plant of the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Asteraceae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family. 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6516216" y="1700808"/>
            <a:ext cx="252028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source: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wikimédia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 3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Sonchus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oleraceus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commonly called thistle is a specie of the herbaceous plant from the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Asteraceae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family.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6732240" y="3429000"/>
            <a:ext cx="223224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source: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wikipédia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 4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stellaria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media is an annual plant of 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Caryophyllaceae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which is very common in Europe.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516216" y="5445224"/>
            <a:ext cx="24837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source : </a:t>
            </a:r>
            <a:r>
              <a:rPr kumimoji="0" lang="fr-F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wikipédia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 5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araxacum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is a kind of plant of 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Asteracae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family. It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generally called dandelion.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1170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source : wikipédia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57639" y="3333121"/>
            <a:ext cx="13141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source : </a:t>
            </a:r>
            <a:r>
              <a:rPr lang="fr-FR" sz="1100" dirty="0" err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wikipédia</a:t>
            </a:r>
            <a:endParaRPr lang="fr-FR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35696" y="5445224"/>
            <a:ext cx="12218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source: </a:t>
            </a:r>
            <a:r>
              <a:rPr lang="en-US" sz="1100" dirty="0" err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wikimédia</a:t>
            </a:r>
            <a:endParaRPr lang="fr-FR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WordArt 6"/>
          <p:cNvSpPr>
            <a:spLocks noChangeArrowheads="1" noChangeShapeType="1" noTextEdit="1"/>
          </p:cNvSpPr>
          <p:nvPr/>
        </p:nvSpPr>
        <p:spPr bwMode="auto">
          <a:xfrm>
            <a:off x="611560" y="188640"/>
            <a:ext cx="1656184" cy="72008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fr-FR" sz="2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2013</a:t>
            </a:r>
            <a:endParaRPr lang="fr-FR" sz="28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971550" cy="971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fr-FR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2014</a:t>
            </a:r>
            <a:endParaRPr lang="fr-FR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39941" name="Image 1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5950"/>
            <a:ext cx="1959329" cy="1471042"/>
          </a:xfrm>
          <a:prstGeom prst="rect">
            <a:avLst/>
          </a:prstGeom>
          <a:noFill/>
        </p:spPr>
      </p:pic>
      <p:pic>
        <p:nvPicPr>
          <p:cNvPr id="39940" name="Image 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17032"/>
            <a:ext cx="1817199" cy="1364332"/>
          </a:xfrm>
          <a:prstGeom prst="rect">
            <a:avLst/>
          </a:prstGeom>
          <a:noFill/>
        </p:spPr>
      </p:pic>
      <p:pic>
        <p:nvPicPr>
          <p:cNvPr id="39939" name="Image 10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5373216"/>
            <a:ext cx="1771650" cy="1314450"/>
          </a:xfrm>
          <a:prstGeom prst="rect">
            <a:avLst/>
          </a:prstGeom>
          <a:noFill/>
        </p:spPr>
      </p:pic>
      <p:pic>
        <p:nvPicPr>
          <p:cNvPr id="39938" name="Image 13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772816"/>
            <a:ext cx="1915553" cy="1440160"/>
          </a:xfrm>
          <a:prstGeom prst="rect">
            <a:avLst/>
          </a:prstGeom>
          <a:noFill/>
        </p:spPr>
      </p:pic>
      <p:pic>
        <p:nvPicPr>
          <p:cNvPr id="39937" name="Image 16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77072"/>
            <a:ext cx="1728192" cy="1549201"/>
          </a:xfrm>
          <a:prstGeom prst="rect">
            <a:avLst/>
          </a:prstGeom>
          <a:noFill/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907704" y="1988840"/>
            <a:ext cx="2232248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smtClean="0">
                <a:ln>
                  <a:noFill/>
                </a:ln>
                <a:solidFill>
                  <a:srgbClr val="FFF39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 1</a:t>
            </a:r>
            <a:endParaRPr kumimoji="0" lang="fr-F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Taraxacum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is a kind of plant of the Asteracae family. </a:t>
            </a: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It</a:t>
            </a: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generally called dandelion.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2123728" y="3622593"/>
            <a:ext cx="20882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ADB0B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ADB0B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annual bluegrass is a little plant belonging to 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poac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family.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Very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common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she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generally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considerated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as a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bad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grass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123728" y="5301195"/>
            <a:ext cx="2448272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senecio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vulgaris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is a specie of 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asteraceae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family, like 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taraxacum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She is very common in all the temperate areas of the world.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6588224" y="2289502"/>
            <a:ext cx="237626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Number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4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stellaria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media is an annual plant of 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Caryophyllaceae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which is very common in Europe.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6372200" y="4305727"/>
            <a:ext cx="1979712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oxalis trefoil is a little plant of 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oxalidac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family, used in traditional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medecine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1208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source : wikimédia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1680" y="3356992"/>
            <a:ext cx="12153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source : </a:t>
            </a:r>
            <a:r>
              <a:rPr lang="fr-FR" sz="1100" dirty="0" err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wikipédia</a:t>
            </a:r>
            <a:endParaRPr lang="fr-FR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63688" y="6596390"/>
            <a:ext cx="12153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source : </a:t>
            </a:r>
            <a:r>
              <a:rPr lang="fr-FR" sz="1100" dirty="0" err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wikipédia</a:t>
            </a:r>
            <a:endParaRPr lang="fr-FR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88224" y="1844824"/>
            <a:ext cx="12153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source : </a:t>
            </a:r>
            <a:r>
              <a:rPr lang="fr-FR" sz="1100" dirty="0" err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wikipédia</a:t>
            </a:r>
            <a:endParaRPr lang="fr-FR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2301" y="5595308"/>
            <a:ext cx="12153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source : </a:t>
            </a:r>
            <a:r>
              <a:rPr lang="fr-FR" sz="1100" dirty="0" err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wikipédia</a:t>
            </a:r>
            <a:endParaRPr lang="fr-FR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971550" cy="971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fr-FR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2015</a:t>
            </a:r>
            <a:endParaRPr lang="fr-FR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40965" name="Imag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5950"/>
            <a:ext cx="1704975" cy="1276350"/>
          </a:xfrm>
          <a:prstGeom prst="rect">
            <a:avLst/>
          </a:prstGeom>
          <a:noFill/>
        </p:spPr>
      </p:pic>
      <p:pic>
        <p:nvPicPr>
          <p:cNvPr id="40964" name="Image 1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212976"/>
            <a:ext cx="2205926" cy="1656184"/>
          </a:xfrm>
          <a:prstGeom prst="rect">
            <a:avLst/>
          </a:prstGeom>
          <a:noFill/>
        </p:spPr>
      </p:pic>
      <p:pic>
        <p:nvPicPr>
          <p:cNvPr id="40963" name="Image 19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9160"/>
            <a:ext cx="2447925" cy="1819275"/>
          </a:xfrm>
          <a:prstGeom prst="rect">
            <a:avLst/>
          </a:prstGeom>
          <a:noFill/>
        </p:spPr>
      </p:pic>
      <p:pic>
        <p:nvPicPr>
          <p:cNvPr id="40962" name="Image 22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412776"/>
            <a:ext cx="2390775" cy="1800225"/>
          </a:xfrm>
          <a:prstGeom prst="rect">
            <a:avLst/>
          </a:prstGeom>
          <a:noFill/>
        </p:spPr>
      </p:pic>
      <p:pic>
        <p:nvPicPr>
          <p:cNvPr id="40961" name="Image 10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860032" y="4149080"/>
            <a:ext cx="2329302" cy="1728192"/>
          </a:xfrm>
          <a:prstGeom prst="rect">
            <a:avLst/>
          </a:prstGeom>
          <a:noFill/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763688" y="1484784"/>
            <a:ext cx="18356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 1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annual bluegrass is a little plant belonging to 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poac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family. Very common, she is generally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considerated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as a bad grass.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2195736" y="3369186"/>
            <a:ext cx="259228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C8CAC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C8CAC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source : </a:t>
            </a:r>
            <a:r>
              <a:rPr kumimoji="0" lang="fr-F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wikipédia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Taraxacum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is a kind of plant of 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Asteracae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family. It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generally called dandelion.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2627784" y="5373216"/>
            <a:ext cx="2555776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source :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wikipédia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 3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Sonchus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asper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is a plant with a yellow flower in spring, from 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asterac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family.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6804248" y="1484784"/>
            <a:ext cx="2123728" cy="14157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source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wikip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dia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Number 4 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lotus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corniculatus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is a yellow plant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frome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Fabaceae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family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foten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cultivated as forage. 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 flipH="1">
            <a:off x="7199784" y="4190141"/>
            <a:ext cx="19442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source : </a:t>
            </a:r>
            <a:r>
              <a:rPr kumimoji="0" lang="fr-F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wikipédia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 5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senecio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vulgaris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is a specie of 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asteraceae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family, like 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taraxacum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She is very common in all the temperate areas of the world.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1036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source : wikimédia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</TotalTime>
  <Words>367</Words>
  <Application>Microsoft Office PowerPoint</Application>
  <PresentationFormat>Affichage à l'écran (4:3)</PresentationFormat>
  <Paragraphs>69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Apex</vt:lpstr>
      <vt:lpstr>Diapositive 1</vt:lpstr>
      <vt:lpstr>Diapositive 2</vt:lpstr>
      <vt:lpstr>Diapositive 3</vt:lpstr>
      <vt:lpstr>Diapositive 4</vt:lpstr>
    </vt:vector>
  </TitlesOfParts>
  <Company>CRIDF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lola.hakel</dc:creator>
  <cp:lastModifiedBy>lola.hakel</cp:lastModifiedBy>
  <cp:revision>3</cp:revision>
  <dcterms:created xsi:type="dcterms:W3CDTF">2016-04-15T07:29:54Z</dcterms:created>
  <dcterms:modified xsi:type="dcterms:W3CDTF">2016-04-15T07:51:45Z</dcterms:modified>
</cp:coreProperties>
</file>